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02_B2DC8DE2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8" r:id="rId5"/>
    <p:sldId id="260" r:id="rId6"/>
    <p:sldId id="261" r:id="rId7"/>
    <p:sldId id="263" r:id="rId8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268BD547-C46E-4652-9316-D5D369292A87}">
          <p14:sldIdLst>
            <p14:sldId id="258"/>
            <p14:sldId id="260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BCAA99-248D-2C7A-40FF-8AF26136D809}" name="Barbara Gschrey" initials="BG" userId="S::bgschrey@oekorecherche1.onmicrosoft.com::8c07a8f9-5b46-4ea0-a14c-b34a4fd02b83" providerId="AD"/>
  <p188:author id="{18947EEF-E2D2-F045-72EE-F3A382DF5249}" name="Sinisa Prodanovic" initials="SP" userId="S::sprodanovic@oekorecherche1.onmicrosoft.com::bda1890b-23e6-4243-a2fb-8112f928f01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Behringer" initials="DB" lastIdx="1" clrIdx="0">
    <p:extLst>
      <p:ext uri="{19B8F6BF-5375-455C-9EA6-DF929625EA0E}">
        <p15:presenceInfo xmlns:p15="http://schemas.microsoft.com/office/powerpoint/2012/main" userId="David Behringer" providerId="None"/>
      </p:ext>
    </p:extLst>
  </p:cmAuthor>
  <p:cmAuthor id="2" name="Barbara Gschrey" initials="BG" lastIdx="12" clrIdx="1">
    <p:extLst>
      <p:ext uri="{19B8F6BF-5375-455C-9EA6-DF929625EA0E}">
        <p15:presenceInfo xmlns:p15="http://schemas.microsoft.com/office/powerpoint/2012/main" userId="S::bgschrey@oekorecherche1.onmicrosoft.com::8c07a8f9-5b46-4ea0-a14c-b34a4fd02b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1E5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68B1A1-1CFC-4E33-822E-FAFC9EB2A186}" v="513" dt="2025-11-02T08:05:40.7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nisa Prodanovic" userId="bda1890b-23e6-4243-a2fb-8112f928f01d" providerId="ADAL" clId="{941359B5-FB39-4D7E-9561-3250240F729B}"/>
    <pc:docChg chg="undo custSel modSld">
      <pc:chgData name="Sinisa Prodanovic" userId="bda1890b-23e6-4243-a2fb-8112f928f01d" providerId="ADAL" clId="{941359B5-FB39-4D7E-9561-3250240F729B}" dt="2025-11-03T00:01:57.980" v="32" actId="700"/>
      <pc:docMkLst>
        <pc:docMk/>
      </pc:docMkLst>
      <pc:sldChg chg="modSp mod modClrScheme modCm chgLayout">
        <pc:chgData name="Sinisa Prodanovic" userId="bda1890b-23e6-4243-a2fb-8112f928f01d" providerId="ADAL" clId="{941359B5-FB39-4D7E-9561-3250240F729B}" dt="2025-11-02T23:58:04.014" v="27" actId="700"/>
        <pc:sldMkLst>
          <pc:docMk/>
          <pc:sldMk cId="1219882343" sldId="260"/>
        </pc:sldMkLst>
        <pc:spChg chg="mod ord">
          <ac:chgData name="Sinisa Prodanovic" userId="bda1890b-23e6-4243-a2fb-8112f928f01d" providerId="ADAL" clId="{941359B5-FB39-4D7E-9561-3250240F729B}" dt="2025-11-02T23:58:04.014" v="27" actId="700"/>
          <ac:spMkLst>
            <pc:docMk/>
            <pc:sldMk cId="1219882343" sldId="260"/>
            <ac:spMk id="2" creationId="{BDEB43BE-C0AA-2CED-9119-989023F2D405}"/>
          </ac:spMkLst>
        </pc:spChg>
        <pc:spChg chg="mod ord">
          <ac:chgData name="Sinisa Prodanovic" userId="bda1890b-23e6-4243-a2fb-8112f928f01d" providerId="ADAL" clId="{941359B5-FB39-4D7E-9561-3250240F729B}" dt="2025-11-02T23:58:04.014" v="27" actId="700"/>
          <ac:spMkLst>
            <pc:docMk/>
            <pc:sldMk cId="1219882343" sldId="260"/>
            <ac:spMk id="3" creationId="{E00C9CFC-E40F-175D-7F01-0EF86CDFB185}"/>
          </ac:spMkLst>
        </pc:spChg>
        <pc:spChg chg="mod ord">
          <ac:chgData name="Sinisa Prodanovic" userId="bda1890b-23e6-4243-a2fb-8112f928f01d" providerId="ADAL" clId="{941359B5-FB39-4D7E-9561-3250240F729B}" dt="2025-11-02T23:58:04.014" v="27" actId="700"/>
          <ac:spMkLst>
            <pc:docMk/>
            <pc:sldMk cId="1219882343" sldId="260"/>
            <ac:spMk id="4" creationId="{49AC0401-0E82-DD88-5E99-483065798B6B}"/>
          </ac:spMkLst>
        </pc:spChg>
        <pc:picChg chg="mod">
          <ac:chgData name="Sinisa Prodanovic" userId="bda1890b-23e6-4243-a2fb-8112f928f01d" providerId="ADAL" clId="{941359B5-FB39-4D7E-9561-3250240F729B}" dt="2025-11-02T23:58:04.001" v="26" actId="1076"/>
          <ac:picMkLst>
            <pc:docMk/>
            <pc:sldMk cId="1219882343" sldId="260"/>
            <ac:picMk id="6" creationId="{15030149-00B0-DE90-4E4E-6F396DB39A8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inisa Prodanovic" userId="bda1890b-23e6-4243-a2fb-8112f928f01d" providerId="ADAL" clId="{941359B5-FB39-4D7E-9561-3250240F729B}" dt="2025-11-02T23:55:34.498" v="12" actId="20577"/>
              <pc2:cmMkLst xmlns:pc2="http://schemas.microsoft.com/office/powerpoint/2019/9/main/command">
                <pc:docMk/>
                <pc:sldMk cId="1219882343" sldId="260"/>
                <pc2:cmMk id="{8EEC05F8-4C02-4CE6-9E2D-A172D92AF04A}"/>
              </pc2:cmMkLst>
            </pc226:cmChg>
          </p:ext>
        </pc:extLst>
      </pc:sldChg>
      <pc:sldChg chg="modSp mod modClrScheme chgLayout">
        <pc:chgData name="Sinisa Prodanovic" userId="bda1890b-23e6-4243-a2fb-8112f928f01d" providerId="ADAL" clId="{941359B5-FB39-4D7E-9561-3250240F729B}" dt="2025-11-03T00:01:57.980" v="32" actId="700"/>
        <pc:sldMkLst>
          <pc:docMk/>
          <pc:sldMk cId="629745806" sldId="263"/>
        </pc:sldMkLst>
        <pc:spChg chg="mod ord">
          <ac:chgData name="Sinisa Prodanovic" userId="bda1890b-23e6-4243-a2fb-8112f928f01d" providerId="ADAL" clId="{941359B5-FB39-4D7E-9561-3250240F729B}" dt="2025-11-03T00:01:57.980" v="32" actId="700"/>
          <ac:spMkLst>
            <pc:docMk/>
            <pc:sldMk cId="629745806" sldId="263"/>
            <ac:spMk id="2" creationId="{81388BF6-2ECB-67DE-6452-47C23558EE8F}"/>
          </ac:spMkLst>
        </pc:spChg>
        <pc:spChg chg="mod ord">
          <ac:chgData name="Sinisa Prodanovic" userId="bda1890b-23e6-4243-a2fb-8112f928f01d" providerId="ADAL" clId="{941359B5-FB39-4D7E-9561-3250240F729B}" dt="2025-11-03T00:01:57.980" v="32" actId="700"/>
          <ac:spMkLst>
            <pc:docMk/>
            <pc:sldMk cId="629745806" sldId="263"/>
            <ac:spMk id="3" creationId="{6E6C11DE-7CCC-47AB-1172-00F5975F41F8}"/>
          </ac:spMkLst>
        </pc:spChg>
        <pc:spChg chg="mod ord">
          <ac:chgData name="Sinisa Prodanovic" userId="bda1890b-23e6-4243-a2fb-8112f928f01d" providerId="ADAL" clId="{941359B5-FB39-4D7E-9561-3250240F729B}" dt="2025-11-03T00:01:57.980" v="32" actId="700"/>
          <ac:spMkLst>
            <pc:docMk/>
            <pc:sldMk cId="629745806" sldId="263"/>
            <ac:spMk id="4" creationId="{E32A5CDE-58C2-92E3-C92B-54FC77525AF0}"/>
          </ac:spMkLst>
        </pc:spChg>
      </pc:sldChg>
    </pc:docChg>
  </pc:docChgLst>
  <pc:docChgLst>
    <pc:chgData name="Barbara Gschrey" userId="S::bgschrey@oekorecherche1.onmicrosoft.com::8c07a8f9-5b46-4ea0-a14c-b34a4fd02b83" providerId="AD" clId="Web-{1E68B1A1-1CFC-4E33-822E-FAFC9EB2A186}"/>
    <pc:docChg chg="addSld delSld modSld sldOrd modSection">
      <pc:chgData name="Barbara Gschrey" userId="S::bgschrey@oekorecherche1.onmicrosoft.com::8c07a8f9-5b46-4ea0-a14c-b34a4fd02b83" providerId="AD" clId="Web-{1E68B1A1-1CFC-4E33-822E-FAFC9EB2A186}" dt="2025-11-02T08:05:40.763" v="570" actId="20577"/>
      <pc:docMkLst>
        <pc:docMk/>
      </pc:docMkLst>
      <pc:sldChg chg="modSp modCm">
        <pc:chgData name="Barbara Gschrey" userId="S::bgschrey@oekorecherche1.onmicrosoft.com::8c07a8f9-5b46-4ea0-a14c-b34a4fd02b83" providerId="AD" clId="Web-{1E68B1A1-1CFC-4E33-822E-FAFC9EB2A186}" dt="2025-11-02T08:00:54.332" v="399" actId="20577"/>
        <pc:sldMkLst>
          <pc:docMk/>
          <pc:sldMk cId="1219882343" sldId="260"/>
        </pc:sldMkLst>
        <pc:spChg chg="mod">
          <ac:chgData name="Barbara Gschrey" userId="S::bgschrey@oekorecherche1.onmicrosoft.com::8c07a8f9-5b46-4ea0-a14c-b34a4fd02b83" providerId="AD" clId="Web-{1E68B1A1-1CFC-4E33-822E-FAFC9EB2A186}" dt="2025-11-02T07:51:01.800" v="6" actId="20577"/>
          <ac:spMkLst>
            <pc:docMk/>
            <pc:sldMk cId="1219882343" sldId="260"/>
            <ac:spMk id="2" creationId="{BDEB43BE-C0AA-2CED-9119-989023F2D405}"/>
          </ac:spMkLst>
        </pc:spChg>
        <pc:spChg chg="mod">
          <ac:chgData name="Barbara Gschrey" userId="S::bgschrey@oekorecherche1.onmicrosoft.com::8c07a8f9-5b46-4ea0-a14c-b34a4fd02b83" providerId="AD" clId="Web-{1E68B1A1-1CFC-4E33-822E-FAFC9EB2A186}" dt="2025-11-02T08:00:54.332" v="399" actId="20577"/>
          <ac:spMkLst>
            <pc:docMk/>
            <pc:sldMk cId="1219882343" sldId="260"/>
            <ac:spMk id="3" creationId="{E00C9CFC-E40F-175D-7F01-0EF86CDFB185}"/>
          </ac:spMkLst>
        </pc:spChg>
        <pc:picChg chg="mod">
          <ac:chgData name="Barbara Gschrey" userId="S::bgschrey@oekorecherche1.onmicrosoft.com::8c07a8f9-5b46-4ea0-a14c-b34a4fd02b83" providerId="AD" clId="Web-{1E68B1A1-1CFC-4E33-822E-FAFC9EB2A186}" dt="2025-11-02T07:51:08.035" v="7" actId="1076"/>
          <ac:picMkLst>
            <pc:docMk/>
            <pc:sldMk cId="1219882343" sldId="260"/>
            <ac:picMk id="6" creationId="{15030149-00B0-DE90-4E4E-6F396DB39A86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arbara Gschrey" userId="S::bgschrey@oekorecherche1.onmicrosoft.com::8c07a8f9-5b46-4ea0-a14c-b34a4fd02b83" providerId="AD" clId="Web-{1E68B1A1-1CFC-4E33-822E-FAFC9EB2A186}" dt="2025-11-02T08:00:52.581" v="398" actId="20577"/>
              <pc2:cmMkLst xmlns:pc2="http://schemas.microsoft.com/office/powerpoint/2019/9/main/command">
                <pc:docMk/>
                <pc:sldMk cId="1219882343" sldId="260"/>
                <pc2:cmMk id="{8EEC05F8-4C02-4CE6-9E2D-A172D92AF04A}"/>
              </pc2:cmMkLst>
            </pc226:cmChg>
          </p:ext>
        </pc:extLst>
      </pc:sldChg>
      <pc:sldChg chg="modSp ord">
        <pc:chgData name="Barbara Gschrey" userId="S::bgschrey@oekorecherche1.onmicrosoft.com::8c07a8f9-5b46-4ea0-a14c-b34a4fd02b83" providerId="AD" clId="Web-{1E68B1A1-1CFC-4E33-822E-FAFC9EB2A186}" dt="2025-11-02T08:01:48.334" v="440" actId="20577"/>
        <pc:sldMkLst>
          <pc:docMk/>
          <pc:sldMk cId="4218669890" sldId="261"/>
        </pc:sldMkLst>
        <pc:spChg chg="mod">
          <ac:chgData name="Barbara Gschrey" userId="S::bgschrey@oekorecherche1.onmicrosoft.com::8c07a8f9-5b46-4ea0-a14c-b34a4fd02b83" providerId="AD" clId="Web-{1E68B1A1-1CFC-4E33-822E-FAFC9EB2A186}" dt="2025-11-02T07:52:28.411" v="46" actId="20577"/>
          <ac:spMkLst>
            <pc:docMk/>
            <pc:sldMk cId="4218669890" sldId="261"/>
            <ac:spMk id="2" creationId="{EC574817-B70D-57E9-AE06-50FFD01043E4}"/>
          </ac:spMkLst>
        </pc:spChg>
        <pc:spChg chg="mod">
          <ac:chgData name="Barbara Gschrey" userId="S::bgschrey@oekorecherche1.onmicrosoft.com::8c07a8f9-5b46-4ea0-a14c-b34a4fd02b83" providerId="AD" clId="Web-{1E68B1A1-1CFC-4E33-822E-FAFC9EB2A186}" dt="2025-11-02T08:01:48.334" v="440" actId="20577"/>
          <ac:spMkLst>
            <pc:docMk/>
            <pc:sldMk cId="4218669890" sldId="261"/>
            <ac:spMk id="3" creationId="{0C30DD1C-52F1-092A-A431-2EEE4555386E}"/>
          </ac:spMkLst>
        </pc:spChg>
      </pc:sldChg>
      <pc:sldChg chg="add del replId">
        <pc:chgData name="Barbara Gschrey" userId="S::bgschrey@oekorecherche1.onmicrosoft.com::8c07a8f9-5b46-4ea0-a14c-b34a4fd02b83" providerId="AD" clId="Web-{1E68B1A1-1CFC-4E33-822E-FAFC9EB2A186}" dt="2025-11-02T07:52:48.442" v="51"/>
        <pc:sldMkLst>
          <pc:docMk/>
          <pc:sldMk cId="497888471" sldId="262"/>
        </pc:sldMkLst>
      </pc:sldChg>
      <pc:sldChg chg="add del replId">
        <pc:chgData name="Barbara Gschrey" userId="S::bgschrey@oekorecherche1.onmicrosoft.com::8c07a8f9-5b46-4ea0-a14c-b34a4fd02b83" providerId="AD" clId="Web-{1E68B1A1-1CFC-4E33-822E-FAFC9EB2A186}" dt="2025-11-02T07:53:29.052" v="54"/>
        <pc:sldMkLst>
          <pc:docMk/>
          <pc:sldMk cId="2904035305" sldId="262"/>
        </pc:sldMkLst>
      </pc:sldChg>
      <pc:sldChg chg="del">
        <pc:chgData name="Barbara Gschrey" userId="S::bgschrey@oekorecherche1.onmicrosoft.com::8c07a8f9-5b46-4ea0-a14c-b34a4fd02b83" providerId="AD" clId="Web-{1E68B1A1-1CFC-4E33-822E-FAFC9EB2A186}" dt="2025-11-02T07:52:39.567" v="49"/>
        <pc:sldMkLst>
          <pc:docMk/>
          <pc:sldMk cId="3492662818" sldId="262"/>
        </pc:sldMkLst>
      </pc:sldChg>
      <pc:sldChg chg="modSp add replId">
        <pc:chgData name="Barbara Gschrey" userId="S::bgschrey@oekorecherche1.onmicrosoft.com::8c07a8f9-5b46-4ea0-a14c-b34a4fd02b83" providerId="AD" clId="Web-{1E68B1A1-1CFC-4E33-822E-FAFC9EB2A186}" dt="2025-11-02T08:05:40.763" v="570" actId="20577"/>
        <pc:sldMkLst>
          <pc:docMk/>
          <pc:sldMk cId="629745806" sldId="263"/>
        </pc:sldMkLst>
        <pc:spChg chg="mod">
          <ac:chgData name="Barbara Gschrey" userId="S::bgschrey@oekorecherche1.onmicrosoft.com::8c07a8f9-5b46-4ea0-a14c-b34a4fd02b83" providerId="AD" clId="Web-{1E68B1A1-1CFC-4E33-822E-FAFC9EB2A186}" dt="2025-11-02T07:55:04.757" v="72" actId="20577"/>
          <ac:spMkLst>
            <pc:docMk/>
            <pc:sldMk cId="629745806" sldId="263"/>
            <ac:spMk id="2" creationId="{81388BF6-2ECB-67DE-6452-47C23558EE8F}"/>
          </ac:spMkLst>
        </pc:spChg>
        <pc:spChg chg="mod">
          <ac:chgData name="Barbara Gschrey" userId="S::bgschrey@oekorecherche1.onmicrosoft.com::8c07a8f9-5b46-4ea0-a14c-b34a4fd02b83" providerId="AD" clId="Web-{1E68B1A1-1CFC-4E33-822E-FAFC9EB2A186}" dt="2025-11-02T08:05:40.763" v="570" actId="20577"/>
          <ac:spMkLst>
            <pc:docMk/>
            <pc:sldMk cId="629745806" sldId="263"/>
            <ac:spMk id="3" creationId="{6E6C11DE-7CCC-47AB-1172-00F5975F41F8}"/>
          </ac:spMkLst>
        </pc:spChg>
      </pc:sldChg>
    </pc:docChg>
  </pc:docChgLst>
  <pc:docChgLst>
    <pc:chgData name="Barbara Gschrey" userId="S::bgschrey@oekorecherche1.onmicrosoft.com::8c07a8f9-5b46-4ea0-a14c-b34a4fd02b83" providerId="AD" clId="Web-{3C845DAB-1FC4-4CC0-A0BF-43FD2BDDB4D9}"/>
    <pc:docChg chg="mod modSld">
      <pc:chgData name="Barbara Gschrey" userId="S::bgschrey@oekorecherche1.onmicrosoft.com::8c07a8f9-5b46-4ea0-a14c-b34a4fd02b83" providerId="AD" clId="Web-{3C845DAB-1FC4-4CC0-A0BF-43FD2BDDB4D9}" dt="2025-10-31T13:45:33.494" v="262" actId="20577"/>
      <pc:docMkLst>
        <pc:docMk/>
      </pc:docMkLst>
      <pc:sldChg chg="modSp">
        <pc:chgData name="Barbara Gschrey" userId="S::bgschrey@oekorecherche1.onmicrosoft.com::8c07a8f9-5b46-4ea0-a14c-b34a4fd02b83" providerId="AD" clId="Web-{3C845DAB-1FC4-4CC0-A0BF-43FD2BDDB4D9}" dt="2025-10-31T12:59:20.528" v="7" actId="20577"/>
        <pc:sldMkLst>
          <pc:docMk/>
          <pc:sldMk cId="3000798690" sldId="258"/>
        </pc:sldMkLst>
        <pc:spChg chg="mod">
          <ac:chgData name="Barbara Gschrey" userId="S::bgschrey@oekorecherche1.onmicrosoft.com::8c07a8f9-5b46-4ea0-a14c-b34a4fd02b83" providerId="AD" clId="Web-{3C845DAB-1FC4-4CC0-A0BF-43FD2BDDB4D9}" dt="2025-10-31T12:59:20.528" v="7" actId="20577"/>
          <ac:spMkLst>
            <pc:docMk/>
            <pc:sldMk cId="3000798690" sldId="258"/>
            <ac:spMk id="5" creationId="{9348AF41-1903-E082-4C2C-1F1205C849D0}"/>
          </ac:spMkLst>
        </pc:spChg>
        <pc:spChg chg="mod">
          <ac:chgData name="Barbara Gschrey" userId="S::bgschrey@oekorecherche1.onmicrosoft.com::8c07a8f9-5b46-4ea0-a14c-b34a4fd02b83" providerId="AD" clId="Web-{3C845DAB-1FC4-4CC0-A0BF-43FD2BDDB4D9}" dt="2025-10-31T12:59:01.340" v="5" actId="20577"/>
          <ac:spMkLst>
            <pc:docMk/>
            <pc:sldMk cId="3000798690" sldId="258"/>
            <ac:spMk id="6" creationId="{E1328004-05E9-02C1-BBE5-F8C5EA6FCB56}"/>
          </ac:spMkLst>
        </pc:spChg>
      </pc:sldChg>
      <pc:sldChg chg="modSp modCm">
        <pc:chgData name="Barbara Gschrey" userId="S::bgschrey@oekorecherche1.onmicrosoft.com::8c07a8f9-5b46-4ea0-a14c-b34a4fd02b83" providerId="AD" clId="Web-{3C845DAB-1FC4-4CC0-A0BF-43FD2BDDB4D9}" dt="2025-10-31T13:01:04.828" v="18" actId="20577"/>
        <pc:sldMkLst>
          <pc:docMk/>
          <pc:sldMk cId="1219882343" sldId="260"/>
        </pc:sldMkLst>
        <pc:spChg chg="mod">
          <ac:chgData name="Barbara Gschrey" userId="S::bgschrey@oekorecherche1.onmicrosoft.com::8c07a8f9-5b46-4ea0-a14c-b34a4fd02b83" providerId="AD" clId="Web-{3C845DAB-1FC4-4CC0-A0BF-43FD2BDDB4D9}" dt="2025-10-31T13:01:04.828" v="18" actId="20577"/>
          <ac:spMkLst>
            <pc:docMk/>
            <pc:sldMk cId="1219882343" sldId="260"/>
            <ac:spMk id="3" creationId="{E00C9CFC-E40F-175D-7F01-0EF86CDFB18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Barbara Gschrey" userId="S::bgschrey@oekorecherche1.onmicrosoft.com::8c07a8f9-5b46-4ea0-a14c-b34a4fd02b83" providerId="AD" clId="Web-{3C845DAB-1FC4-4CC0-A0BF-43FD2BDDB4D9}" dt="2025-10-31T12:59:59.560" v="16" actId="20577"/>
              <pc2:cmMkLst xmlns:pc2="http://schemas.microsoft.com/office/powerpoint/2019/9/main/command">
                <pc:docMk/>
                <pc:sldMk cId="1219882343" sldId="260"/>
                <pc2:cmMk id="{A8A66C80-E6B8-42E6-9BAE-EF7395C68F26}"/>
              </pc2:cmMkLst>
            </pc226:cmChg>
          </p:ext>
        </pc:extLst>
      </pc:sldChg>
      <pc:sldChg chg="modSp">
        <pc:chgData name="Barbara Gschrey" userId="S::bgschrey@oekorecherche1.onmicrosoft.com::8c07a8f9-5b46-4ea0-a14c-b34a4fd02b83" providerId="AD" clId="Web-{3C845DAB-1FC4-4CC0-A0BF-43FD2BDDB4D9}" dt="2025-10-31T13:45:33.494" v="262" actId="20577"/>
        <pc:sldMkLst>
          <pc:docMk/>
          <pc:sldMk cId="4218669890" sldId="261"/>
        </pc:sldMkLst>
        <pc:spChg chg="mod">
          <ac:chgData name="Barbara Gschrey" userId="S::bgschrey@oekorecherche1.onmicrosoft.com::8c07a8f9-5b46-4ea0-a14c-b34a4fd02b83" providerId="AD" clId="Web-{3C845DAB-1FC4-4CC0-A0BF-43FD2BDDB4D9}" dt="2025-10-31T13:01:31.157" v="26" actId="20577"/>
          <ac:spMkLst>
            <pc:docMk/>
            <pc:sldMk cId="4218669890" sldId="261"/>
            <ac:spMk id="2" creationId="{EC574817-B70D-57E9-AE06-50FFD01043E4}"/>
          </ac:spMkLst>
        </pc:spChg>
        <pc:spChg chg="mod">
          <ac:chgData name="Barbara Gschrey" userId="S::bgschrey@oekorecherche1.onmicrosoft.com::8c07a8f9-5b46-4ea0-a14c-b34a4fd02b83" providerId="AD" clId="Web-{3C845DAB-1FC4-4CC0-A0BF-43FD2BDDB4D9}" dt="2025-10-31T13:45:33.494" v="262" actId="20577"/>
          <ac:spMkLst>
            <pc:docMk/>
            <pc:sldMk cId="4218669890" sldId="261"/>
            <ac:spMk id="3" creationId="{0C30DD1C-52F1-092A-A431-2EEE4555386E}"/>
          </ac:spMkLst>
        </pc:spChg>
      </pc:sldChg>
    </pc:docChg>
  </pc:docChgLst>
</pc:chgInfo>
</file>

<file path=ppt/comments/modernComment_102_B2DC8DE2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76FC1A2-88A6-42B2-A066-C922A8586B22}" authorId="{FDBCAA99-248D-2C7A-40FF-8AF26136D809}" created="2025-11-02T07:54:19.319">
    <pc:sldMkLst xmlns:pc="http://schemas.microsoft.com/office/powerpoint/2013/main/command">
      <pc:docMk/>
      <pc:sldMk cId="3000798690" sldId="258"/>
    </pc:sldMkLst>
    <p188:txBody>
      <a:bodyPr/>
      <a:lstStyle/>
      <a:p>
        <a:r>
          <a:rPr lang="de-DE"/>
          <a:t>Intro slide on what ÖR is and what we are doing should come after title slide. Mention SF6 projects explicitly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28EDB091-0D57-4C91-A237-7408DBA7E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FA33D175-09E1-45DB-A827-A3EE258285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4A3E1-5033-4161-8583-E51C66ABB343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D41AB8-7A55-49A9-BC21-603AF73B4D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5E441C1-249B-4850-A5B6-85ED4C60D7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31F76-D3F6-4BF1-805E-C67A2A42E87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088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20F9F-AACD-41D1-AEE8-2304BCA24F33}" type="datetimeFigureOut">
              <a:rPr lang="de-DE" smtClean="0"/>
              <a:t>03.11.2025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60F744-2CDE-4824-A9B6-D696ECDDC0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6709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C7B76-E48E-4F7A-BA73-D3194C7388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8E84917-8AE5-4E72-9425-CA89673A73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0B4FAC4-2305-4470-B726-096192CA8E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7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2772"/>
            <a:ext cx="10515600" cy="34714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6" descr="http://oekorecherche.de/sites/default/files/themenbild_fluorisierte_treibhausgase_startseite_0.jpg">
            <a:extLst>
              <a:ext uri="{FF2B5EF4-FFF2-40B4-BE49-F238E27FC236}">
                <a16:creationId xmlns:a16="http://schemas.microsoft.com/office/drawing/2014/main" id="{DA954B55-C02E-4953-A327-61440F7C64C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200" y="4904717"/>
            <a:ext cx="10515600" cy="13811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927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266"/>
            <a:ext cx="7772400" cy="93231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381" y="1362772"/>
            <a:ext cx="10909419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D51EB-4231-4279-B557-EEE979B184D8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E00F294A-2FCF-4CEF-A2B9-2BB331C83CC2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94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2772"/>
            <a:ext cx="1051560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562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2772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7" descr="image">
            <a:extLst>
              <a:ext uri="{FF2B5EF4-FFF2-40B4-BE49-F238E27FC236}">
                <a16:creationId xmlns:a16="http://schemas.microsoft.com/office/drawing/2014/main" id="{2F5DA01F-B7B5-E99C-001A-BAE99249FBD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95270" y="1509478"/>
            <a:ext cx="2762250" cy="42195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916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2772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6" descr="image">
            <a:extLst>
              <a:ext uri="{FF2B5EF4-FFF2-40B4-BE49-F238E27FC236}">
                <a16:creationId xmlns:a16="http://schemas.microsoft.com/office/drawing/2014/main" id="{56553215-2FA6-43E9-7780-ADE5A70A8F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97399" y="1511475"/>
            <a:ext cx="2762250" cy="4219575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5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127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fik 7" descr="Ein Bild, das Getränk enthält.&#10;&#10;Automatisch generierte Beschreibung">
            <a:extLst>
              <a:ext uri="{FF2B5EF4-FFF2-40B4-BE49-F238E27FC236}">
                <a16:creationId xmlns:a16="http://schemas.microsoft.com/office/drawing/2014/main" id="{DC066D37-D7B2-083D-0B9C-E31A48709BE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9882" y="1539295"/>
            <a:ext cx="2762250" cy="42195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710405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127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fik 8" descr="Ein Bild, das drinnen, blau enthält.&#10;&#10;Automatisch generierte Beschreibung">
            <a:extLst>
              <a:ext uri="{FF2B5EF4-FFF2-40B4-BE49-F238E27FC236}">
                <a16:creationId xmlns:a16="http://schemas.microsoft.com/office/drawing/2014/main" id="{1CC5B1B7-2258-81CA-68E2-D1DF9055484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701" y="1521414"/>
            <a:ext cx="2762250" cy="42195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059273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0127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Grafik 7">
            <a:extLst>
              <a:ext uri="{FF2B5EF4-FFF2-40B4-BE49-F238E27FC236}">
                <a16:creationId xmlns:a16="http://schemas.microsoft.com/office/drawing/2014/main" id="{1026C8AB-0848-D31B-4DAA-7C08460462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8458" y="1533764"/>
            <a:ext cx="2762250" cy="42195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51753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D83726-B5C5-45F2-A8A1-FDD986082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190"/>
            <a:ext cx="7772400" cy="887386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B2857AA-A3D9-4405-88AE-B5B96569A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0248"/>
            <a:ext cx="7607060" cy="488420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D22C6B-9DF0-454B-AB01-0FE2D0EF3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3AE2C-ADCF-4545-B238-27DEA2DFDBC4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531C9E-B16D-4303-BE41-88E952BB6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65F113-004A-4781-977B-C4DA56657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69A82726-C581-4EF6-90AC-4E694F88E7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759" y="85266"/>
            <a:ext cx="2743200" cy="681618"/>
          </a:xfrm>
          <a:prstGeom prst="rect">
            <a:avLst/>
          </a:prstGeom>
        </p:spPr>
      </p:pic>
      <p:cxnSp>
        <p:nvCxnSpPr>
          <p:cNvPr id="10" name="Gerader Verbinder 9">
            <a:extLst>
              <a:ext uri="{FF2B5EF4-FFF2-40B4-BE49-F238E27FC236}">
                <a16:creationId xmlns:a16="http://schemas.microsoft.com/office/drawing/2014/main" id="{F82A60FB-BC8F-40BA-83A2-5C9574483F7C}"/>
              </a:ext>
            </a:extLst>
          </p:cNvPr>
          <p:cNvCxnSpPr/>
          <p:nvPr userDrawn="1"/>
        </p:nvCxnSpPr>
        <p:spPr>
          <a:xfrm>
            <a:off x="0" y="1126950"/>
            <a:ext cx="12192000" cy="2246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Grafik 8" descr="Ein Bild, das Regen, Natur enthält.&#10;&#10;Automatisch generierte Beschreibung">
            <a:extLst>
              <a:ext uri="{FF2B5EF4-FFF2-40B4-BE49-F238E27FC236}">
                <a16:creationId xmlns:a16="http://schemas.microsoft.com/office/drawing/2014/main" id="{0D1029A8-7D47-BFA6-EE85-920BE0517F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335" y="1543703"/>
            <a:ext cx="2762250" cy="4219575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33997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B52F470-1B1B-44EF-925A-6E3F2A763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6D43EA-C78E-4A1A-B800-F515BF349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DCA1D7-D21F-4E20-B239-36EFBBD997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84755-8F31-45AB-B585-18194DAC54C1}" type="datetime1">
              <a:rPr lang="de-DE" smtClean="0"/>
              <a:t>03.11.2025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8F6161-87C8-4049-A730-4C5FD59A7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1C8E4A-CA36-4125-AA88-46658F25B4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9C990-81C3-4678-A18B-3F29F248C49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811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4" r:id="rId6"/>
    <p:sldLayoutId id="2147483665" r:id="rId7"/>
    <p:sldLayoutId id="2147483666" r:id="rId8"/>
    <p:sldLayoutId id="2147483667" r:id="rId9"/>
    <p:sldLayoutId id="2147483663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ill Sans MT" panose="020B05020201040202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90000"/>
        </a:lnSpc>
        <a:spcBef>
          <a:spcPts val="500"/>
        </a:spcBef>
        <a:buSzPct val="100000"/>
        <a:buFont typeface="Symbol" panose="05050102010706020507" pitchFamily="18" charset="2"/>
        <a:buChar char="-"/>
        <a:defRPr sz="24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kern="120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microsoft.com/office/2018/10/relationships/comments" Target="../comments/modernComment_102_B2DC8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9348AF41-1903-E082-4C2C-1F1205C849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83799"/>
          </a:xfrm>
        </p:spPr>
        <p:txBody>
          <a:bodyPr/>
          <a:lstStyle/>
          <a:p>
            <a:r>
              <a:rPr lang="en-GB">
                <a:latin typeface="Gill Sans MT"/>
              </a:rPr>
              <a:t>SF</a:t>
            </a:r>
            <a:r>
              <a:rPr lang="en-GB" baseline="-25000">
                <a:latin typeface="Gill Sans MT"/>
              </a:rPr>
              <a:t>6</a:t>
            </a:r>
            <a:r>
              <a:rPr lang="en-GB">
                <a:latin typeface="Gill Sans MT"/>
              </a:rPr>
              <a:t> and its applications</a:t>
            </a:r>
          </a:p>
        </p:txBody>
      </p:sp>
      <p:sp>
        <p:nvSpPr>
          <p:cNvPr id="6" name="Untertitel 5">
            <a:extLst>
              <a:ext uri="{FF2B5EF4-FFF2-40B4-BE49-F238E27FC236}">
                <a16:creationId xmlns:a16="http://schemas.microsoft.com/office/drawing/2014/main" id="{E1328004-05E9-02C1-BBE5-F8C5EA6FCB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de-DE">
                <a:latin typeface="Gill Sans MT"/>
              </a:rPr>
              <a:t>37th Meeting </a:t>
            </a:r>
            <a:r>
              <a:rPr lang="de-DE" err="1">
                <a:latin typeface="Gill Sans MT"/>
              </a:rPr>
              <a:t>of</a:t>
            </a:r>
            <a:r>
              <a:rPr lang="de-DE">
                <a:latin typeface="Gill Sans MT"/>
              </a:rPr>
              <a:t> </a:t>
            </a:r>
            <a:r>
              <a:rPr lang="de-DE" err="1">
                <a:latin typeface="Gill Sans MT"/>
              </a:rPr>
              <a:t>the</a:t>
            </a:r>
            <a:r>
              <a:rPr lang="de-DE">
                <a:latin typeface="Gill Sans MT"/>
              </a:rPr>
              <a:t> </a:t>
            </a:r>
            <a:r>
              <a:rPr lang="de-DE" err="1">
                <a:latin typeface="Gill Sans MT"/>
              </a:rPr>
              <a:t>Parties</a:t>
            </a:r>
            <a:r>
              <a:rPr lang="de-DE">
                <a:latin typeface="Gill Sans MT"/>
              </a:rPr>
              <a:t> </a:t>
            </a:r>
            <a:r>
              <a:rPr lang="de-DE" err="1">
                <a:latin typeface="Gill Sans MT"/>
              </a:rPr>
              <a:t>to</a:t>
            </a:r>
            <a:r>
              <a:rPr lang="de-DE">
                <a:latin typeface="Gill Sans MT"/>
              </a:rPr>
              <a:t> </a:t>
            </a:r>
            <a:r>
              <a:rPr lang="de-DE" err="1">
                <a:latin typeface="Gill Sans MT"/>
              </a:rPr>
              <a:t>the</a:t>
            </a:r>
            <a:r>
              <a:rPr lang="de-DE">
                <a:latin typeface="Gill Sans MT"/>
              </a:rPr>
              <a:t> Montreal Protocol</a:t>
            </a:r>
          </a:p>
          <a:p>
            <a:r>
              <a:rPr lang="de-DE"/>
              <a:t>03/11/2025</a:t>
            </a:r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D61F03B-B514-9713-746D-7B1225294BE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9448800" y="6356350"/>
            <a:ext cx="2743200" cy="365125"/>
          </a:xfrm>
        </p:spPr>
        <p:txBody>
          <a:bodyPr/>
          <a:lstStyle/>
          <a:p>
            <a:fld id="{F319C990-81C3-4678-A18B-3F29F248C49D}" type="slidenum">
              <a:rPr lang="de-DE" smtClean="0"/>
              <a:t>1</a:t>
            </a:fld>
            <a:endParaRPr lang="de-DE"/>
          </a:p>
        </p:txBody>
      </p:sp>
      <p:pic>
        <p:nvPicPr>
          <p:cNvPr id="3" name="Grafik 2" descr="Ein Bild, das Text, Grafiken, Grafikdesign, Schrift enthält.&#10;&#10;KI-generierte Inhalte können fehlerhaft sein.">
            <a:extLst>
              <a:ext uri="{FF2B5EF4-FFF2-40B4-BE49-F238E27FC236}">
                <a16:creationId xmlns:a16="http://schemas.microsoft.com/office/drawing/2014/main" id="{75A1FAE2-0931-CB44-1966-C7DACD3750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2433" y="5636890"/>
            <a:ext cx="1947134" cy="719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798690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B43BE-C0AA-2CED-9119-989023F2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/>
              </a:rPr>
              <a:t>What is SF</a:t>
            </a:r>
            <a:r>
              <a:rPr lang="en-US" baseline="-25000" dirty="0">
                <a:latin typeface="Gill Sans MT"/>
              </a:rPr>
              <a:t>6</a:t>
            </a:r>
            <a:r>
              <a:rPr lang="en-US" dirty="0">
                <a:latin typeface="Gill Sans MT"/>
              </a:rPr>
              <a:t>?</a:t>
            </a:r>
            <a:endParaRPr lang="de-DE" dirty="0">
              <a:latin typeface="Gill Sans M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00C9CFC-E40F-175D-7F01-0EF86CDFB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Gill Sans MT"/>
              </a:rPr>
              <a:t>Sulfur hexafluoride (</a:t>
            </a:r>
            <a:r>
              <a:rPr lang="en-US" b="1" dirty="0">
                <a:latin typeface="Gill Sans MT"/>
              </a:rPr>
              <a:t>SF</a:t>
            </a:r>
            <a:r>
              <a:rPr lang="en-US" b="1" baseline="-25000" dirty="0">
                <a:latin typeface="Gill Sans MT"/>
              </a:rPr>
              <a:t>6</a:t>
            </a:r>
            <a:r>
              <a:rPr lang="en-US" dirty="0">
                <a:latin typeface="Gill Sans MT"/>
              </a:rPr>
              <a:t>; CAS number 2551-62-4) is a </a:t>
            </a:r>
            <a:r>
              <a:rPr lang="en-US" b="1" dirty="0">
                <a:latin typeface="Gill Sans MT"/>
              </a:rPr>
              <a:t>colorless, odorless gas</a:t>
            </a:r>
            <a:r>
              <a:rPr lang="en-US" dirty="0">
                <a:latin typeface="Gill Sans MT"/>
              </a:rPr>
              <a:t> that is </a:t>
            </a:r>
            <a:r>
              <a:rPr lang="en-US" b="1" dirty="0">
                <a:latin typeface="Gill Sans MT"/>
              </a:rPr>
              <a:t>liquefied under pressure</a:t>
            </a:r>
            <a:r>
              <a:rPr lang="en-US" dirty="0">
                <a:latin typeface="Gill Sans MT"/>
              </a:rPr>
              <a:t>. It is </a:t>
            </a:r>
            <a:r>
              <a:rPr lang="en-US" b="1" dirty="0">
                <a:latin typeface="Gill Sans MT"/>
              </a:rPr>
              <a:t>non-flammable</a:t>
            </a:r>
            <a:r>
              <a:rPr lang="en-US" dirty="0">
                <a:latin typeface="Gill Sans MT"/>
              </a:rPr>
              <a:t>,</a:t>
            </a:r>
            <a:r>
              <a:rPr lang="en-US" b="1" dirty="0">
                <a:latin typeface="Gill Sans MT"/>
              </a:rPr>
              <a:t> chemically very stable</a:t>
            </a:r>
            <a:r>
              <a:rPr lang="en-US" dirty="0">
                <a:latin typeface="Gill Sans MT"/>
              </a:rPr>
              <a:t>, and </a:t>
            </a:r>
            <a:r>
              <a:rPr lang="en-US" b="1" dirty="0">
                <a:latin typeface="Gill Sans MT"/>
              </a:rPr>
              <a:t>heavier than air</a:t>
            </a:r>
            <a:r>
              <a:rPr lang="en-US" dirty="0">
                <a:latin typeface="Gill Sans MT"/>
              </a:rPr>
              <a:t>.</a:t>
            </a:r>
          </a:p>
          <a:p>
            <a:r>
              <a:rPr lang="en-US" dirty="0">
                <a:latin typeface="Gill Sans MT"/>
              </a:rPr>
              <a:t>SF</a:t>
            </a:r>
            <a:r>
              <a:rPr lang="en-US" baseline="-25000" dirty="0">
                <a:latin typeface="Gill Sans MT"/>
              </a:rPr>
              <a:t>6</a:t>
            </a:r>
            <a:r>
              <a:rPr lang="en-US" dirty="0">
                <a:latin typeface="Gill Sans MT"/>
              </a:rPr>
              <a:t> is a fluorinated greenhouse gas (</a:t>
            </a:r>
            <a:r>
              <a:rPr lang="en-US" b="1" dirty="0">
                <a:latin typeface="Gill Sans MT"/>
              </a:rPr>
              <a:t>F-gases</a:t>
            </a:r>
            <a:r>
              <a:rPr lang="en-US" dirty="0">
                <a:latin typeface="Gill Sans MT"/>
              </a:rPr>
              <a:t>) and contributes to climate change with high global warming potential (</a:t>
            </a:r>
            <a:r>
              <a:rPr lang="en-US" b="1" dirty="0">
                <a:latin typeface="Gill Sans MT"/>
              </a:rPr>
              <a:t>GWP</a:t>
            </a:r>
            <a:r>
              <a:rPr lang="en-US" dirty="0">
                <a:latin typeface="Gill Sans MT"/>
              </a:rPr>
              <a:t>) of </a:t>
            </a:r>
            <a:r>
              <a:rPr lang="en-US" b="1" dirty="0">
                <a:latin typeface="Gill Sans MT"/>
              </a:rPr>
              <a:t>24,300 (AR6) </a:t>
            </a:r>
          </a:p>
          <a:p>
            <a:r>
              <a:rPr lang="en-US" dirty="0">
                <a:latin typeface="Gill Sans MT"/>
              </a:rPr>
              <a:t>Subject to UNFCCC emission reporting since 1995 but data are considered incomplete</a:t>
            </a:r>
          </a:p>
          <a:p>
            <a:r>
              <a:rPr lang="en-US" dirty="0">
                <a:latin typeface="Gill Sans MT"/>
              </a:rPr>
              <a:t>Atmospheric measurements show much higher emissions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9AC0401-0E82-DD88-5E99-483065798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2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15030149-00B0-DE90-4E4E-6F396DB39A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744" y="4378726"/>
            <a:ext cx="3047971" cy="170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82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574817-B70D-57E9-AE06-50FFD0104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/>
              </a:rPr>
              <a:t>Main applications</a:t>
            </a:r>
            <a:r>
              <a:rPr lang="en-US">
                <a:latin typeface="Gill Sans MT"/>
              </a:rPr>
              <a:t> of SF</a:t>
            </a:r>
            <a:r>
              <a:rPr lang="en-US" sz="2100" baseline="-25000">
                <a:latin typeface="Gill Sans MT"/>
              </a:rPr>
              <a:t>6</a:t>
            </a:r>
            <a:r>
              <a:rPr lang="en-US">
                <a:latin typeface="Gill Sans MT"/>
              </a:rPr>
              <a:t> </a:t>
            </a:r>
            <a:endParaRPr lang="de-DE">
              <a:latin typeface="Gill Sans MT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30DD1C-52F1-092A-A431-2EEE45553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/>
          </a:p>
          <a:p>
            <a:r>
              <a:rPr lang="en-US">
                <a:latin typeface="Gill Sans MT"/>
              </a:rPr>
              <a:t>Electrical equipment for power transmission and distribution</a:t>
            </a:r>
            <a:endParaRPr lang="en-US"/>
          </a:p>
          <a:p>
            <a:r>
              <a:rPr lang="en-US">
                <a:latin typeface="Gill Sans MT"/>
              </a:rPr>
              <a:t>Semiconductor industry</a:t>
            </a:r>
            <a:r>
              <a:rPr lang="en-US" dirty="0">
                <a:latin typeface="Gill Sans MT"/>
              </a:rPr>
              <a:t>, together with nitrogen trifluoride (NF</a:t>
            </a:r>
            <a:r>
              <a:rPr lang="en-US" baseline="-25000" dirty="0">
                <a:latin typeface="Gill Sans MT"/>
              </a:rPr>
              <a:t>3</a:t>
            </a:r>
            <a:r>
              <a:rPr lang="en-US" dirty="0">
                <a:latin typeface="Gill Sans MT"/>
              </a:rPr>
              <a:t>)</a:t>
            </a:r>
            <a:endParaRPr lang="en-US" dirty="0"/>
          </a:p>
          <a:p>
            <a:r>
              <a:rPr lang="en-US">
                <a:latin typeface="Gill Sans MT"/>
              </a:rPr>
              <a:t>Display production (Thin Film Transistor (TFT); LCD)</a:t>
            </a:r>
          </a:p>
          <a:p>
            <a:r>
              <a:rPr lang="en-US">
                <a:latin typeface="Gill Sans MT"/>
              </a:rPr>
              <a:t>Photovoltaics (only specific type of solar cells: heterojunction)</a:t>
            </a:r>
          </a:p>
          <a:p>
            <a:r>
              <a:rPr lang="en-US">
                <a:latin typeface="Gill Sans MT"/>
              </a:rPr>
              <a:t>Particle accelerators</a:t>
            </a:r>
            <a:r>
              <a:rPr lang="en-US" dirty="0">
                <a:latin typeface="Gill Sans MT"/>
              </a:rPr>
              <a:t> for industry, medical and research needs</a:t>
            </a:r>
            <a:endParaRPr lang="en-US">
              <a:latin typeface="Gill Sans MT"/>
            </a:endParaRPr>
          </a:p>
          <a:p>
            <a:r>
              <a:rPr lang="en-US">
                <a:latin typeface="Gill Sans MT"/>
              </a:rPr>
              <a:t>Aluminum and </a:t>
            </a:r>
            <a:r>
              <a:rPr lang="en-US" dirty="0">
                <a:latin typeface="Gill Sans MT"/>
              </a:rPr>
              <a:t>magnesium </a:t>
            </a:r>
            <a:r>
              <a:rPr lang="en-US">
                <a:latin typeface="Gill Sans MT"/>
              </a:rPr>
              <a:t>production </a:t>
            </a:r>
            <a:endParaRPr lang="de-DE" dirty="0">
              <a:latin typeface="Gill Sans MT"/>
            </a:endParaRPr>
          </a:p>
          <a:p>
            <a:r>
              <a:rPr lang="en-US" dirty="0">
                <a:latin typeface="Gill Sans MT"/>
              </a:rPr>
              <a:t>Research</a:t>
            </a:r>
          </a:p>
          <a:p>
            <a:r>
              <a:rPr lang="en-US" dirty="0">
                <a:latin typeface="Gill Sans MT"/>
              </a:rPr>
              <a:t>Military</a:t>
            </a:r>
          </a:p>
          <a:p>
            <a:endParaRPr lang="en-US" dirty="0">
              <a:latin typeface="Gill Sans MT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66FAD3B-9D85-CF29-2FF6-933E8CE82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8669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5FD23-4F04-1D05-9867-D1065473C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388BF6-2ECB-67DE-6452-47C23558E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/>
              </a:rPr>
              <a:t>Where do emissions come from?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6C11DE-7CCC-47AB-1172-00F5975F4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en-US" b="1"/>
          </a:p>
          <a:p>
            <a:r>
              <a:rPr lang="en-US" dirty="0">
                <a:latin typeface="Gill Sans MT"/>
              </a:rPr>
              <a:t>Estimate: </a:t>
            </a:r>
            <a:r>
              <a:rPr lang="en-US">
                <a:latin typeface="Gill Sans MT"/>
              </a:rPr>
              <a:t>About</a:t>
            </a:r>
            <a:r>
              <a:rPr lang="en-US" dirty="0">
                <a:latin typeface="Gill Sans MT"/>
              </a:rPr>
              <a:t> 80% of SF</a:t>
            </a:r>
            <a:r>
              <a:rPr lang="en-US" baseline="-25000" dirty="0">
                <a:latin typeface="Gill Sans MT"/>
              </a:rPr>
              <a:t>6</a:t>
            </a:r>
            <a:r>
              <a:rPr lang="en-US" dirty="0">
                <a:latin typeface="Gill Sans MT"/>
              </a:rPr>
              <a:t> annual production is used for manufacture of electrical equipment </a:t>
            </a:r>
          </a:p>
          <a:p>
            <a:pPr marL="0" indent="0">
              <a:buNone/>
            </a:pPr>
            <a:r>
              <a:rPr lang="en-US" dirty="0">
                <a:latin typeface="Gill Sans MT"/>
              </a:rPr>
              <a:t>  SF</a:t>
            </a:r>
            <a:r>
              <a:rPr lang="en-US" baseline="-25000" dirty="0">
                <a:latin typeface="Gill Sans MT"/>
              </a:rPr>
              <a:t>6</a:t>
            </a:r>
            <a:r>
              <a:rPr lang="en-US" dirty="0">
                <a:latin typeface="Gill Sans MT"/>
              </a:rPr>
              <a:t> banks: Emissions during installation, operation and end-of life  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Gill Sans MT"/>
              </a:rPr>
              <a:t>   disposal throughout the lifetime of 40+ years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Gill Sans MT"/>
              </a:rPr>
              <a:t>  Electrical equipment use is increasing worldwide: Renewable energy   </a:t>
            </a:r>
            <a:r>
              <a:rPr lang="en-US">
                <a:latin typeface="Gill Sans MT"/>
              </a:rPr>
              <a:t> </a:t>
            </a:r>
            <a:r>
              <a:rPr lang="en-US" dirty="0">
                <a:latin typeface="Gill Sans MT"/>
              </a:rPr>
              <a:t> use, electrification, </a:t>
            </a:r>
            <a:r>
              <a:rPr lang="en-US" dirty="0" err="1">
                <a:latin typeface="Gill Sans MT"/>
              </a:rPr>
              <a:t>digitalisation</a:t>
            </a:r>
            <a:r>
              <a:rPr lang="en-US" dirty="0">
                <a:latin typeface="Gill Sans MT"/>
              </a:rPr>
              <a:t>  </a:t>
            </a:r>
          </a:p>
          <a:p>
            <a:pPr marL="0" indent="0">
              <a:buNone/>
            </a:pPr>
            <a:endParaRPr lang="en-US" dirty="0">
              <a:latin typeface="Gill Sans MT"/>
            </a:endParaRPr>
          </a:p>
          <a:p>
            <a:r>
              <a:rPr lang="en-US" dirty="0">
                <a:latin typeface="Gill Sans MT"/>
              </a:rPr>
              <a:t>Other applications are also growing as a consequence of sustainability, </a:t>
            </a:r>
            <a:r>
              <a:rPr lang="en-US" dirty="0" err="1">
                <a:latin typeface="Gill Sans MT"/>
              </a:rPr>
              <a:t>decarbonisation</a:t>
            </a:r>
            <a:r>
              <a:rPr lang="en-US" dirty="0">
                <a:latin typeface="Gill Sans MT"/>
              </a:rPr>
              <a:t> and </a:t>
            </a:r>
            <a:r>
              <a:rPr lang="en-US" dirty="0" err="1">
                <a:latin typeface="Gill Sans MT"/>
              </a:rPr>
              <a:t>digitalisation</a:t>
            </a:r>
            <a:r>
              <a:rPr lang="en-US" dirty="0">
                <a:latin typeface="Gill Sans MT"/>
              </a:rPr>
              <a:t> efforts</a:t>
            </a:r>
          </a:p>
          <a:p>
            <a:endParaRPr lang="en-US" dirty="0">
              <a:latin typeface="Gill Sans M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ill Sans MT"/>
              </a:rPr>
              <a:t>Semiconductor industry (</a:t>
            </a:r>
            <a:r>
              <a:rPr lang="en-US" dirty="0" err="1">
                <a:latin typeface="Gill Sans MT"/>
              </a:rPr>
              <a:t>digitalisation</a:t>
            </a:r>
            <a:r>
              <a:rPr lang="en-US" dirty="0">
                <a:latin typeface="Gill Sans MT"/>
              </a:rPr>
              <a:t>, e-mobility, renewable energy)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ill Sans MT"/>
              </a:rPr>
              <a:t>Photovoltaics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ill Sans MT"/>
              </a:rPr>
              <a:t>Display production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Gill Sans MT"/>
              </a:rPr>
              <a:t>Particle accelerators   </a:t>
            </a:r>
          </a:p>
          <a:p>
            <a:pPr marL="0" indent="0">
              <a:buNone/>
            </a:pPr>
            <a:endParaRPr lang="en-US" dirty="0">
              <a:latin typeface="Gill Sans MT"/>
            </a:endParaRPr>
          </a:p>
          <a:p>
            <a:pPr marL="0" indent="0">
              <a:buNone/>
            </a:pPr>
            <a:r>
              <a:rPr lang="en-US" dirty="0">
                <a:latin typeface="Gill Sans MT"/>
              </a:rPr>
              <a:t> </a:t>
            </a:r>
          </a:p>
          <a:p>
            <a:pPr marL="0" indent="0">
              <a:buNone/>
            </a:pPr>
            <a:endParaRPr lang="en-US" dirty="0">
              <a:latin typeface="Gill Sans MT"/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32A5CDE-58C2-92E3-C92B-54FC77525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9C990-81C3-4678-A18B-3F29F248C49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9745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594edf-80b1-4df4-8ad4-4d9a8037edff">
      <Terms xmlns="http://schemas.microsoft.com/office/infopath/2007/PartnerControls"/>
    </lcf76f155ced4ddcb4097134ff3c332f>
    <TaxCatchAll xmlns="cdb6beaa-a11d-4a28-a4b4-5770d824bdd2" xsi:nil="true"/>
    <_Flow_SignoffStatus xmlns="eb594edf-80b1-4df4-8ad4-4d9a8037edf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BB71E91981A428031532325721AF2" ma:contentTypeVersion="19" ma:contentTypeDescription="Create a new document." ma:contentTypeScope="" ma:versionID="bd17ab907a296aa9745fd6b408ee57d3">
  <xsd:schema xmlns:xsd="http://www.w3.org/2001/XMLSchema" xmlns:xs="http://www.w3.org/2001/XMLSchema" xmlns:p="http://schemas.microsoft.com/office/2006/metadata/properties" xmlns:ns2="eb594edf-80b1-4df4-8ad4-4d9a8037edff" xmlns:ns3="cdb6beaa-a11d-4a28-a4b4-5770d824bdd2" targetNamespace="http://schemas.microsoft.com/office/2006/metadata/properties" ma:root="true" ma:fieldsID="e9d574e82caefa5c54d4ec753a31df50" ns2:_="" ns3:_="">
    <xsd:import namespace="eb594edf-80b1-4df4-8ad4-4d9a8037edff"/>
    <xsd:import namespace="cdb6beaa-a11d-4a28-a4b4-5770d824b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94edf-80b1-4df4-8ad4-4d9a8037ed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7" nillable="true" ma:displayName="Sign-off status" ma:internalName="Sign_x002d_off_x0020_status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2ca5c44-367c-4f1e-bf70-85dad3f7c7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b6beaa-a11d-4a28-a4b4-5770d824b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79f5b08-8a4c-47e6-98fb-2bfc39fe396a}" ma:internalName="TaxCatchAll" ma:showField="CatchAllData" ma:web="cdb6beaa-a11d-4a28-a4b4-5770d824b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0B591D-B19E-4416-AC4C-7EFD5F516B6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F8716E-CEA1-4920-A5FE-DE4F846ECF5A}">
  <ds:schemaRefs>
    <ds:schemaRef ds:uri="cdb6beaa-a11d-4a28-a4b4-5770d824bdd2"/>
    <ds:schemaRef ds:uri="eb594edf-80b1-4df4-8ad4-4d9a8037edf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6BBC4E-8479-438D-977B-016D0CDA6D2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Breitbild</PresentationFormat>
  <Paragraphs>37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1" baseType="lpstr">
      <vt:lpstr>Arial</vt:lpstr>
      <vt:lpstr>Calibri</vt:lpstr>
      <vt:lpstr>Courier New</vt:lpstr>
      <vt:lpstr>Gill Sans MT</vt:lpstr>
      <vt:lpstr>Symbol</vt:lpstr>
      <vt:lpstr>Wingdings</vt:lpstr>
      <vt:lpstr>Office</vt:lpstr>
      <vt:lpstr>SF6 and its applications</vt:lpstr>
      <vt:lpstr>What is SF6?</vt:lpstr>
      <vt:lpstr>Main applications of SF6 </vt:lpstr>
      <vt:lpstr>Where do emissions come from?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Persistente Abbauprodukte halogenierter Treib- und Kältemittel in der Umwelt  (UFOPLAN FKZ 371 741 305 0)  Internes Fachgespräch</dc:title>
  <dc:creator>David Behringer</dc:creator>
  <cp:lastModifiedBy>Sinisa Prodanovic</cp:lastModifiedBy>
  <cp:revision>1</cp:revision>
  <cp:lastPrinted>2020-07-01T08:43:36Z</cp:lastPrinted>
  <dcterms:created xsi:type="dcterms:W3CDTF">2020-06-25T09:39:06Z</dcterms:created>
  <dcterms:modified xsi:type="dcterms:W3CDTF">2025-11-03T00:02:03Z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0x010100F84BB71E91981A428031532325721AF2</vt:lpwstr>
  </property>
  <property fmtid="{D5CDD505-2E9C-101B-9397-08002B2CF9AE}" pid="3" name="MediaServiceImageTags">
    <vt:lpwstr/>
  </property>
</Properties>
</file>