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80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2.xml"/><Relationship Id="rId5" Type="http://schemas.openxmlformats.org/officeDocument/2006/relationships/printerSettings" Target="printerSettings/printerSettings1.bin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9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8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3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6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5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5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0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2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146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086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808D9-82B6-4882-A604-34D4CDBCC817}" type="datetimeFigureOut">
              <a:rPr lang="en-US" smtClean="0"/>
              <a:t>13/10/2016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7FB53-E2F2-4ADF-9A34-9B4B96E2E3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4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6999" y="1427887"/>
            <a:ext cx="755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Affect of 96% Contributions Being Received </a:t>
            </a:r>
            <a:endParaRPr lang="en-US" sz="2400" dirty="0">
              <a:latin typeface="Century Gothic"/>
              <a:cs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002642"/>
              </p:ext>
            </p:extLst>
          </p:nvPr>
        </p:nvGraphicFramePr>
        <p:xfrm>
          <a:off x="410715" y="2286000"/>
          <a:ext cx="7938248" cy="3209658"/>
        </p:xfrm>
        <a:graphic>
          <a:graphicData uri="http://schemas.openxmlformats.org/drawingml/2006/table">
            <a:tbl>
              <a:tblPr/>
              <a:tblGrid>
                <a:gridCol w="791403"/>
                <a:gridCol w="1065970"/>
                <a:gridCol w="975474"/>
                <a:gridCol w="1531979"/>
                <a:gridCol w="1017516"/>
                <a:gridCol w="860043"/>
                <a:gridCol w="904460"/>
                <a:gridCol w="791403"/>
              </a:tblGrid>
              <a:tr h="1606681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Beginning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Contributions 96% of 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Options for Replacement of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Resources Available for Operations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Ending Cash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Over/under 15% Required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1687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-816,684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374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D=(A+B+C)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F=D-E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374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5,226,775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816,684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6,673,659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1,229,102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412,419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374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5,226,775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408,342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6,265,317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820,760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33740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5,226,775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272,228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6,129,204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684,647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-132,037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2794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6999" y="1427887"/>
            <a:ext cx="755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Affect of 90% Contributions Being Received </a:t>
            </a:r>
            <a:endParaRPr lang="en-US" sz="2400" dirty="0">
              <a:latin typeface="Century Gothic"/>
              <a:cs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456400"/>
              </p:ext>
            </p:extLst>
          </p:nvPr>
        </p:nvGraphicFramePr>
        <p:xfrm>
          <a:off x="519953" y="2057399"/>
          <a:ext cx="8166847" cy="3412809"/>
        </p:xfrm>
        <a:graphic>
          <a:graphicData uri="http://schemas.openxmlformats.org/drawingml/2006/table">
            <a:tbl>
              <a:tblPr/>
              <a:tblGrid>
                <a:gridCol w="814193"/>
                <a:gridCol w="1096667"/>
                <a:gridCol w="1226787"/>
                <a:gridCol w="1352873"/>
                <a:gridCol w="1046818"/>
                <a:gridCol w="884810"/>
                <a:gridCol w="930506"/>
                <a:gridCol w="814193"/>
              </a:tblGrid>
              <a:tr h="1194594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Beginning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Contributions 90% of 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Options for Replacement of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Resources Available for Operations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Ending Cash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Over/under 15% Required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2389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-816,684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3891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D=(A+B+C)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F=D-E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4,900,101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816,684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6,346,986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902,429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85,745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4,900,101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408,342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5,938,644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494,087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-322,597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4,900,101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272,228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5,802,530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357,973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-458,711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23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6999" y="1427887"/>
            <a:ext cx="755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Affect of 85% Contributions Being Received </a:t>
            </a:r>
            <a:endParaRPr lang="en-US" sz="2400" dirty="0">
              <a:latin typeface="Century Gothic"/>
              <a:cs typeface="Century Gothic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9825"/>
              </p:ext>
            </p:extLst>
          </p:nvPr>
        </p:nvGraphicFramePr>
        <p:xfrm>
          <a:off x="457199" y="2133601"/>
          <a:ext cx="8305800" cy="3723394"/>
        </p:xfrm>
        <a:graphic>
          <a:graphicData uri="http://schemas.openxmlformats.org/drawingml/2006/table">
            <a:tbl>
              <a:tblPr/>
              <a:tblGrid>
                <a:gridCol w="828046"/>
                <a:gridCol w="1115326"/>
                <a:gridCol w="1356135"/>
                <a:gridCol w="1267415"/>
                <a:gridCol w="1064629"/>
                <a:gridCol w="899865"/>
                <a:gridCol w="946338"/>
                <a:gridCol w="828046"/>
              </a:tblGrid>
              <a:tr h="1406769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Beginning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Contributions 85% of 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Options for Replacement of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Resources Available for Operations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Ending Cash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Over/under 15% Required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2813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-816,684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13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D=(A+B+C)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F=D-E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627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4,627,873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816,684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6,074,758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-186,483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627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4,627,873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408,342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5,666,416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221,859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-594,825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6270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4,627,873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272,228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5,530,302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85,745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-730,939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23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DD794B8832C24990B5A093AA85D136" ma:contentTypeVersion="" ma:contentTypeDescription="Create a new document." ma:contentTypeScope="" ma:versionID="aef915bde4932af637c17b7c12abc545">
  <xsd:schema xmlns:xsd="http://www.w3.org/2001/XMLSchema" xmlns:xs="http://www.w3.org/2001/XMLSchema" xmlns:p="http://schemas.microsoft.com/office/2006/metadata/properties" xmlns:ns2="23392855-594B-4CBD-9F4F-FD61E793F4A1" targetNamespace="http://schemas.microsoft.com/office/2006/metadata/properties" ma:root="true" ma:fieldsID="81356684b7c369b0dfb7fe6ecb8fa416" ns2:_="">
    <xsd:import namespace="23392855-594B-4CBD-9F4F-FD61E793F4A1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92855-594B-4CBD-9F4F-FD61E793F4A1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ymbol xmlns="23392855-594B-4CBD-9F4F-FD61E793F4A1">contributions options - 13 Oct</Document_x0020_Symbol>
  </documentManagement>
</p:properties>
</file>

<file path=customXml/itemProps1.xml><?xml version="1.0" encoding="utf-8"?>
<ds:datastoreItem xmlns:ds="http://schemas.openxmlformats.org/officeDocument/2006/customXml" ds:itemID="{439EEAEE-94D5-42CA-9AC5-8432FA79F4CB}"/>
</file>

<file path=customXml/itemProps2.xml><?xml version="1.0" encoding="utf-8"?>
<ds:datastoreItem xmlns:ds="http://schemas.openxmlformats.org/officeDocument/2006/customXml" ds:itemID="{44F7F9A5-F958-4016-AA6E-74E7AF81F397}"/>
</file>

<file path=customXml/itemProps3.xml><?xml version="1.0" encoding="utf-8"?>
<ds:datastoreItem xmlns:ds="http://schemas.openxmlformats.org/officeDocument/2006/customXml" ds:itemID="{8BCD34F9-25BD-4B75-AD74-0EF5F2E8ACBE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285</Words>
  <Application>Microsoft Macintosh PowerPoint</Application>
  <PresentationFormat>On-screen Show (4:3)</PresentationFormat>
  <Paragraphs>135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Yassin Ahmed</dc:creator>
  <cp:lastModifiedBy>meg seki</cp:lastModifiedBy>
  <cp:revision>2</cp:revision>
  <dcterms:created xsi:type="dcterms:W3CDTF">2016-10-13T19:18:48Z</dcterms:created>
  <dcterms:modified xsi:type="dcterms:W3CDTF">2016-10-13T20:04:38Z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0x0101006FDD794B8832C24990B5A093AA85D136</vt:lpwstr>
  </property>
</Properties>
</file>