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3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6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63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64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82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9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536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8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05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37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32689-9F0C-4023-AA98-A49AAE006B85}" type="datetimeFigureOut">
              <a:rPr lang="en-US" smtClean="0"/>
              <a:t>14/10/2016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7773E-BB75-4A91-BEB0-A228B8BB0E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1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5963" cy="1257113"/>
          </a:xfrm>
          <a:prstGeom prst="rect">
            <a:avLst/>
          </a:prstGeom>
          <a:solidFill>
            <a:srgbClr val="1727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84421" y="141338"/>
            <a:ext cx="4976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Budget Committee </a:t>
            </a:r>
            <a:b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</a:br>
            <a:r>
              <a:rPr lang="en-US" sz="1600" dirty="0">
                <a:solidFill>
                  <a:srgbClr val="BCC674"/>
                </a:solidFill>
                <a:latin typeface="Century Gothic"/>
                <a:cs typeface="Century Gothic"/>
              </a:rPr>
              <a:t>Presentation by the Ozone Secretariat </a:t>
            </a:r>
            <a:endParaRPr lang="en-US" sz="1600" dirty="0" smtClean="0">
              <a:solidFill>
                <a:srgbClr val="BCC674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MOP28  </a:t>
            </a:r>
          </a:p>
          <a:p>
            <a:pPr algn="ctr"/>
            <a:r>
              <a:rPr lang="en-US" sz="1600" dirty="0" smtClean="0">
                <a:solidFill>
                  <a:srgbClr val="BCC674"/>
                </a:solidFill>
                <a:latin typeface="Century Gothic"/>
                <a:cs typeface="Century Gothic"/>
              </a:rPr>
              <a:t>10-14 October 2016</a:t>
            </a:r>
            <a:endParaRPr lang="en-US" sz="1600" dirty="0">
              <a:solidFill>
                <a:srgbClr val="BCC674"/>
              </a:solidFill>
              <a:latin typeface="Century Gothic"/>
              <a:cs typeface="Century Gothic"/>
            </a:endParaRPr>
          </a:p>
        </p:txBody>
      </p:sp>
      <p:pic>
        <p:nvPicPr>
          <p:cNvPr id="9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79" y="219004"/>
            <a:ext cx="653548" cy="76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94" y="327109"/>
            <a:ext cx="1998944" cy="4746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8457" y="1261684"/>
            <a:ext cx="75519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Updated Funding </a:t>
            </a:r>
            <a:r>
              <a:rPr lang="en-US" sz="2400" b="1" dirty="0"/>
              <a:t>options 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for </a:t>
            </a:r>
            <a:r>
              <a:rPr lang="en-US" sz="2400" b="1" dirty="0"/>
              <a:t>the </a:t>
            </a:r>
            <a:r>
              <a:rPr lang="en-US" sz="2400" b="1" dirty="0" smtClean="0"/>
              <a:t>modified 2017 budget</a:t>
            </a:r>
            <a:endParaRPr lang="en-US" sz="2400" dirty="0">
              <a:latin typeface="Century Gothic"/>
              <a:cs typeface="Century Gothic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012153"/>
              </p:ext>
            </p:extLst>
          </p:nvPr>
        </p:nvGraphicFramePr>
        <p:xfrm>
          <a:off x="457200" y="2179863"/>
          <a:ext cx="8229601" cy="2627603"/>
        </p:xfrm>
        <a:graphic>
          <a:graphicData uri="http://schemas.openxmlformats.org/drawingml/2006/table">
            <a:tbl>
              <a:tblPr/>
              <a:tblGrid>
                <a:gridCol w="947057"/>
                <a:gridCol w="996043"/>
                <a:gridCol w="1126671"/>
                <a:gridCol w="1191986"/>
                <a:gridCol w="1367685"/>
                <a:gridCol w="756615"/>
                <a:gridCol w="872366"/>
                <a:gridCol w="971178"/>
              </a:tblGrid>
              <a:tr h="1126673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Beginning Balance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Contributions 96% of Proposed Budget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Options for Replacement of Cash Reserve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Resources Available for Operations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Proposed Budget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Projected Ending Cash Balance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Over/under 15% Required Cash Reserve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803,251 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6643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D=(A+B+C)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F=D-E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6643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1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5,140,804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803,251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6,574,256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5,355,004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1,219,251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416,000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6643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2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5,140,804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401,625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6,172,631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5,355,004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817,626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14,375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6643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 3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630,201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5,140,804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267,750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6,038,756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5,355,004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683,751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-119,500</a:t>
                      </a:r>
                    </a:p>
                  </a:txBody>
                  <a:tcPr marL="8478" marR="8478" marT="84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12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DD794B8832C24990B5A093AA85D136" ma:contentTypeVersion="" ma:contentTypeDescription="Create a new document." ma:contentTypeScope="" ma:versionID="aef915bde4932af637c17b7c12abc545">
  <xsd:schema xmlns:xsd="http://www.w3.org/2001/XMLSchema" xmlns:xs="http://www.w3.org/2001/XMLSchema" xmlns:p="http://schemas.microsoft.com/office/2006/metadata/properties" xmlns:ns2="23392855-594B-4CBD-9F4F-FD61E793F4A1" targetNamespace="http://schemas.microsoft.com/office/2006/metadata/properties" ma:root="true" ma:fieldsID="81356684b7c369b0dfb7fe6ecb8fa416" ns2:_="">
    <xsd:import namespace="23392855-594B-4CBD-9F4F-FD61E793F4A1"/>
    <xsd:element name="properties">
      <xsd:complexType>
        <xsd:sequence>
          <xsd:element name="documentManagement">
            <xsd:complexType>
              <xsd:all>
                <xsd:element ref="ns2:Document_x0020_Symbo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392855-594B-4CBD-9F4F-FD61E793F4A1" elementFormDefault="qualified">
    <xsd:import namespace="http://schemas.microsoft.com/office/2006/documentManagement/types"/>
    <xsd:import namespace="http://schemas.microsoft.com/office/infopath/2007/PartnerControls"/>
    <xsd:element name="Document_x0020_Symbol" ma:index="8" ma:displayName="Document Symbol" ma:internalName="Document_x0020_Symbol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Symbol xmlns="23392855-594B-4CBD-9F4F-FD61E793F4A1">Contributions options Ver2</Document_x0020_Symbol>
  </documentManagement>
</p:properties>
</file>

<file path=customXml/itemProps1.xml><?xml version="1.0" encoding="utf-8"?>
<ds:datastoreItem xmlns:ds="http://schemas.openxmlformats.org/officeDocument/2006/customXml" ds:itemID="{725643A0-436E-4853-8CDF-E09AE4BB104C}"/>
</file>

<file path=customXml/itemProps2.xml><?xml version="1.0" encoding="utf-8"?>
<ds:datastoreItem xmlns:ds="http://schemas.openxmlformats.org/officeDocument/2006/customXml" ds:itemID="{4050583B-B83C-46A2-8874-6D9281296075}"/>
</file>

<file path=customXml/itemProps3.xml><?xml version="1.0" encoding="utf-8"?>
<ds:datastoreItem xmlns:ds="http://schemas.openxmlformats.org/officeDocument/2006/customXml" ds:itemID="{89BAD152-B1E9-4509-9CA4-6BEE486E7A7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On-screen Show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Yassin Ahmed</dc:creator>
  <cp:lastModifiedBy>Yassin Ahmed</cp:lastModifiedBy>
  <cp:revision>1</cp:revision>
  <dcterms:created xsi:type="dcterms:W3CDTF">2016-10-14T10:36:56Z</dcterms:created>
  <dcterms:modified xsi:type="dcterms:W3CDTF">2016-10-14T10:37:16Z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0x0101006FDD794B8832C24990B5A093AA85D136</vt:lpwstr>
  </property>
</Properties>
</file>