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237E_D1DFE798.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6" r:id="rId4"/>
  </p:sldMasterIdLst>
  <p:notesMasterIdLst>
    <p:notesMasterId r:id="rId58"/>
  </p:notesMasterIdLst>
  <p:sldIdLst>
    <p:sldId id="468" r:id="rId5"/>
    <p:sldId id="447" r:id="rId6"/>
    <p:sldId id="390" r:id="rId7"/>
    <p:sldId id="9068" r:id="rId8"/>
    <p:sldId id="8804" r:id="rId9"/>
    <p:sldId id="8805" r:id="rId10"/>
    <p:sldId id="8833" r:id="rId11"/>
    <p:sldId id="8824" r:id="rId12"/>
    <p:sldId id="9069" r:id="rId13"/>
    <p:sldId id="9075" r:id="rId14"/>
    <p:sldId id="9083" r:id="rId15"/>
    <p:sldId id="9081" r:id="rId16"/>
    <p:sldId id="9070" r:id="rId17"/>
    <p:sldId id="269" r:id="rId18"/>
    <p:sldId id="506" r:id="rId19"/>
    <p:sldId id="507" r:id="rId20"/>
    <p:sldId id="504" r:id="rId21"/>
    <p:sldId id="510" r:id="rId22"/>
    <p:sldId id="398" r:id="rId23"/>
    <p:sldId id="511" r:id="rId24"/>
    <p:sldId id="512" r:id="rId25"/>
    <p:sldId id="513" r:id="rId26"/>
    <p:sldId id="514" r:id="rId27"/>
    <p:sldId id="9071" r:id="rId28"/>
    <p:sldId id="420" r:id="rId29"/>
    <p:sldId id="276" r:id="rId30"/>
    <p:sldId id="9089" r:id="rId31"/>
    <p:sldId id="298" r:id="rId32"/>
    <p:sldId id="300" r:id="rId33"/>
    <p:sldId id="308" r:id="rId34"/>
    <p:sldId id="426" r:id="rId35"/>
    <p:sldId id="432" r:id="rId36"/>
    <p:sldId id="428" r:id="rId37"/>
    <p:sldId id="429" r:id="rId38"/>
    <p:sldId id="430" r:id="rId39"/>
    <p:sldId id="9093" r:id="rId40"/>
    <p:sldId id="344" r:id="rId41"/>
    <p:sldId id="9073" r:id="rId42"/>
    <p:sldId id="9086" r:id="rId43"/>
    <p:sldId id="9085" r:id="rId44"/>
    <p:sldId id="9077" r:id="rId45"/>
    <p:sldId id="9078" r:id="rId46"/>
    <p:sldId id="9094" r:id="rId47"/>
    <p:sldId id="9084" r:id="rId48"/>
    <p:sldId id="9087" r:id="rId49"/>
    <p:sldId id="9090" r:id="rId50"/>
    <p:sldId id="9091" r:id="rId51"/>
    <p:sldId id="9088" r:id="rId52"/>
    <p:sldId id="9082" r:id="rId53"/>
    <p:sldId id="9079" r:id="rId54"/>
    <p:sldId id="9074" r:id="rId55"/>
    <p:sldId id="405" r:id="rId56"/>
    <p:sldId id="442" r:id="rId57"/>
  </p:sldIdLst>
  <p:sldSz cx="12192000" cy="6858000"/>
  <p:notesSz cx="6858000" cy="9144000"/>
  <p:custDataLst>
    <p:tags r:id="rId59"/>
  </p:custDataLst>
  <p:defaultTextStyle>
    <a:defPPr>
      <a:defRPr lang="fr-FR"/>
    </a:defPPr>
    <a:lvl1pPr marL="0" algn="l" defTabSz="914343" rtl="0" eaLnBrk="1" latinLnBrk="0" hangingPunct="1">
      <a:defRPr sz="1800" kern="1200">
        <a:solidFill>
          <a:schemeClr val="tx1"/>
        </a:solidFill>
        <a:latin typeface="+mn-lt"/>
        <a:ea typeface="+mn-ea"/>
        <a:cs typeface="+mn-cs"/>
      </a:defRPr>
    </a:lvl1pPr>
    <a:lvl2pPr marL="457172" algn="l" defTabSz="914343" rtl="0" eaLnBrk="1" latinLnBrk="0" hangingPunct="1">
      <a:defRPr sz="1800" kern="1200">
        <a:solidFill>
          <a:schemeClr val="tx1"/>
        </a:solidFill>
        <a:latin typeface="+mn-lt"/>
        <a:ea typeface="+mn-ea"/>
        <a:cs typeface="+mn-cs"/>
      </a:defRPr>
    </a:lvl2pPr>
    <a:lvl3pPr marL="914343" algn="l" defTabSz="914343" rtl="0" eaLnBrk="1" latinLnBrk="0" hangingPunct="1">
      <a:defRPr sz="1800" kern="1200">
        <a:solidFill>
          <a:schemeClr val="tx1"/>
        </a:solidFill>
        <a:latin typeface="+mn-lt"/>
        <a:ea typeface="+mn-ea"/>
        <a:cs typeface="+mn-cs"/>
      </a:defRPr>
    </a:lvl3pPr>
    <a:lvl4pPr marL="1371515" algn="l" defTabSz="914343" rtl="0" eaLnBrk="1" latinLnBrk="0" hangingPunct="1">
      <a:defRPr sz="1800" kern="1200">
        <a:solidFill>
          <a:schemeClr val="tx1"/>
        </a:solidFill>
        <a:latin typeface="+mn-lt"/>
        <a:ea typeface="+mn-ea"/>
        <a:cs typeface="+mn-cs"/>
      </a:defRPr>
    </a:lvl4pPr>
    <a:lvl5pPr marL="1828686" algn="l" defTabSz="914343" rtl="0" eaLnBrk="1" latinLnBrk="0" hangingPunct="1">
      <a:defRPr sz="1800" kern="1200">
        <a:solidFill>
          <a:schemeClr val="tx1"/>
        </a:solidFill>
        <a:latin typeface="+mn-lt"/>
        <a:ea typeface="+mn-ea"/>
        <a:cs typeface="+mn-cs"/>
      </a:defRPr>
    </a:lvl5pPr>
    <a:lvl6pPr marL="2285858" algn="l" defTabSz="914343" rtl="0" eaLnBrk="1" latinLnBrk="0" hangingPunct="1">
      <a:defRPr sz="1800" kern="1200">
        <a:solidFill>
          <a:schemeClr val="tx1"/>
        </a:solidFill>
        <a:latin typeface="+mn-lt"/>
        <a:ea typeface="+mn-ea"/>
        <a:cs typeface="+mn-cs"/>
      </a:defRPr>
    </a:lvl6pPr>
    <a:lvl7pPr marL="2743028" algn="l" defTabSz="914343" rtl="0" eaLnBrk="1" latinLnBrk="0" hangingPunct="1">
      <a:defRPr sz="1800" kern="1200">
        <a:solidFill>
          <a:schemeClr val="tx1"/>
        </a:solidFill>
        <a:latin typeface="+mn-lt"/>
        <a:ea typeface="+mn-ea"/>
        <a:cs typeface="+mn-cs"/>
      </a:defRPr>
    </a:lvl7pPr>
    <a:lvl8pPr marL="3200200" algn="l" defTabSz="914343" rtl="0" eaLnBrk="1" latinLnBrk="0" hangingPunct="1">
      <a:defRPr sz="1800" kern="1200">
        <a:solidFill>
          <a:schemeClr val="tx1"/>
        </a:solidFill>
        <a:latin typeface="+mn-lt"/>
        <a:ea typeface="+mn-ea"/>
        <a:cs typeface="+mn-cs"/>
      </a:defRPr>
    </a:lvl8pPr>
    <a:lvl9pPr marL="3657371" algn="l" defTabSz="914343"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EFAA5EE0-635E-44D6-B561-795404B387F6}">
          <p14:sldIdLst>
            <p14:sldId id="468"/>
            <p14:sldId id="447"/>
          </p14:sldIdLst>
        </p14:section>
        <p14:section name="Eslam Mahdy, Guidehouse" id="{85B89101-6543-441A-A7F3-AE591B259ED1}">
          <p14:sldIdLst>
            <p14:sldId id="390"/>
            <p14:sldId id="9068"/>
            <p14:sldId id="8804"/>
            <p14:sldId id="8805"/>
            <p14:sldId id="8833"/>
            <p14:sldId id="8824"/>
          </p14:sldIdLst>
        </p14:section>
        <p14:section name="Barbara Gschrey, ÖR" id="{69181D29-9036-422F-828A-7D03FF15DB4B}">
          <p14:sldIdLst>
            <p14:sldId id="9069"/>
            <p14:sldId id="9075"/>
            <p14:sldId id="9083"/>
            <p14:sldId id="9081"/>
          </p14:sldIdLst>
        </p14:section>
        <p14:section name="Federico, MLF" id="{E30FC455-91FD-49CA-8C41-C63AD80B481C}">
          <p14:sldIdLst>
            <p14:sldId id="9070"/>
            <p14:sldId id="269"/>
            <p14:sldId id="506"/>
            <p14:sldId id="507"/>
            <p14:sldId id="504"/>
            <p14:sldId id="510"/>
            <p14:sldId id="398"/>
            <p14:sldId id="511"/>
            <p14:sldId id="512"/>
            <p14:sldId id="513"/>
            <p14:sldId id="514"/>
          </p14:sldIdLst>
        </p14:section>
        <p14:section name="Dr Ezzat Lewis, NOU EGY" id="{2D47BD76-4879-4B93-B414-96A553F651CA}">
          <p14:sldIdLst>
            <p14:sldId id="9071"/>
            <p14:sldId id="420"/>
            <p14:sldId id="276"/>
            <p14:sldId id="9089"/>
            <p14:sldId id="298"/>
            <p14:sldId id="300"/>
            <p14:sldId id="308"/>
            <p14:sldId id="426"/>
            <p14:sldId id="432"/>
            <p14:sldId id="428"/>
            <p14:sldId id="429"/>
            <p14:sldId id="430"/>
            <p14:sldId id="9093"/>
            <p14:sldId id="344"/>
          </p14:sldIdLst>
        </p14:section>
        <p14:section name="Barbara Gschrey, ÖR" id="{B8F3F6D4-886A-4CF9-9C96-9EE4B8FD5E75}">
          <p14:sldIdLst>
            <p14:sldId id="9073"/>
            <p14:sldId id="9086"/>
            <p14:sldId id="9085"/>
            <p14:sldId id="9077"/>
            <p14:sldId id="9078"/>
            <p14:sldId id="9094"/>
            <p14:sldId id="9084"/>
            <p14:sldId id="9087"/>
            <p14:sldId id="9090"/>
            <p14:sldId id="9091"/>
            <p14:sldId id="9088"/>
            <p14:sldId id="9082"/>
            <p14:sldId id="9079"/>
          </p14:sldIdLst>
        </p14:section>
        <p14:section name="Closing" id="{33932E34-F6D1-47BD-91DE-00056F3ECA32}">
          <p14:sldIdLst>
            <p14:sldId id="9074"/>
            <p14:sldId id="405"/>
            <p14:sldId id="44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74559D-D108-6FCA-6655-D5423117A206}" name="Felix Heydel" initials="FH" userId="S::fheydel@oekorecherche1.onmicrosoft.com::657e95cb-3a84-4fc0-8fb6-04d99f2507da" providerId="AD"/>
  <p188:author id="{18947EEF-E2D2-F045-72EE-F3A382DF5249}" name="Sinisa Prodanovic" initials="SP" userId="S::sprodanovic@oekorecherche1.onmicrosoft.com::bda1890b-23e6-4243-a2fb-8112f928f01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risten Brand" initials="KB" lastIdx="70" clrIdx="0">
    <p:extLst>
      <p:ext uri="{19B8F6BF-5375-455C-9EA6-DF929625EA0E}">
        <p15:presenceInfo xmlns:p15="http://schemas.microsoft.com/office/powerpoint/2012/main" userId="Kristen Brand" providerId="None"/>
      </p:ext>
    </p:extLst>
  </p:cmAuthor>
  <p:cmAuthor id="2" name="Nesen Surmeli-Anac" initials="NS" lastIdx="2" clrIdx="1">
    <p:extLst>
      <p:ext uri="{19B8F6BF-5375-455C-9EA6-DF929625EA0E}">
        <p15:presenceInfo xmlns:p15="http://schemas.microsoft.com/office/powerpoint/2012/main" userId="S::nesen.surmeli.anac@guidehouse.com::f9638f3d-3927-420c-9feb-a53a0860d3fd" providerId="AD"/>
      </p:ext>
    </p:extLst>
  </p:cmAuthor>
  <p:cmAuthor id="3" name="Eslam Mohamed Mahdy Youssef" initials="EMMY" lastIdx="19" clrIdx="2">
    <p:extLst>
      <p:ext uri="{19B8F6BF-5375-455C-9EA6-DF929625EA0E}">
        <p15:presenceInfo xmlns:p15="http://schemas.microsoft.com/office/powerpoint/2012/main" userId="Eslam Mohamed Mahdy Youssef" providerId="None"/>
      </p:ext>
    </p:extLst>
  </p:cmAuthor>
  <p:cmAuthor id="4" name="Alex Davis" initials="AD" lastIdx="34" clrIdx="3">
    <p:extLst>
      <p:ext uri="{19B8F6BF-5375-455C-9EA6-DF929625EA0E}">
        <p15:presenceInfo xmlns:p15="http://schemas.microsoft.com/office/powerpoint/2012/main" userId="Alex Davis" providerId="None"/>
      </p:ext>
    </p:extLst>
  </p:cmAuthor>
  <p:cmAuthor id="5" name="Matt Beer" initials="MB" lastIdx="10" clrIdx="4">
    <p:extLst>
      <p:ext uri="{19B8F6BF-5375-455C-9EA6-DF929625EA0E}">
        <p15:presenceInfo xmlns:p15="http://schemas.microsoft.com/office/powerpoint/2012/main" userId="S::contact@designersforclimate.onmicrosoft.com::d1c113b0-e8fd-4d76-acd4-b4432bca660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6F84"/>
    <a:srgbClr val="E5E5E5"/>
    <a:srgbClr val="1D0022"/>
    <a:srgbClr val="D2EAF5"/>
    <a:srgbClr val="FFFFFF"/>
    <a:srgbClr val="F44336"/>
    <a:srgbClr val="F8F8F8"/>
    <a:srgbClr val="BCB8AF"/>
    <a:srgbClr val="EDEDED"/>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A96DB-BD93-4F2D-B752-788293F95975}" v="35" dt="2026-07-16T06:41:55.185"/>
    <p1510:client id="{CBEAFA38-21A6-471C-933A-CD4BDBF13EEA}" v="5" dt="2026-07-16T04:18:53.4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95" autoAdjust="0"/>
    <p:restoredTop sz="94660"/>
  </p:normalViewPr>
  <p:slideViewPr>
    <p:cSldViewPr snapToGrid="0">
      <p:cViewPr>
        <p:scale>
          <a:sx n="75" d="100"/>
          <a:sy n="75" d="100"/>
        </p:scale>
        <p:origin x="-72" y="-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gs" Target="tags/tag1.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commentAuthors" Target="commentAuthors.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bara Gschrey" userId="8c07a8f9-5b46-4ea0-a14c-b34a4fd02b83" providerId="ADAL" clId="{27F894AB-9091-4DA9-B82C-DC29FC41C964}"/>
    <pc:docChg chg="custSel addSld modSld sldOrd modSection">
      <pc:chgData name="Barbara Gschrey" userId="8c07a8f9-5b46-4ea0-a14c-b34a4fd02b83" providerId="ADAL" clId="{27F894AB-9091-4DA9-B82C-DC29FC41C964}" dt="2026-07-16T04:21:19.337" v="1069" actId="5793"/>
      <pc:docMkLst>
        <pc:docMk/>
      </pc:docMkLst>
      <pc:sldChg chg="modSp mod">
        <pc:chgData name="Barbara Gschrey" userId="8c07a8f9-5b46-4ea0-a14c-b34a4fd02b83" providerId="ADAL" clId="{27F894AB-9091-4DA9-B82C-DC29FC41C964}" dt="2026-07-16T03:41:20.410" v="170" actId="20577"/>
        <pc:sldMkLst>
          <pc:docMk/>
          <pc:sldMk cId="2290477150" sldId="308"/>
        </pc:sldMkLst>
        <pc:spChg chg="mod">
          <ac:chgData name="Barbara Gschrey" userId="8c07a8f9-5b46-4ea0-a14c-b34a4fd02b83" providerId="ADAL" clId="{27F894AB-9091-4DA9-B82C-DC29FC41C964}" dt="2026-07-16T03:41:20.410" v="170" actId="20577"/>
          <ac:spMkLst>
            <pc:docMk/>
            <pc:sldMk cId="2290477150" sldId="308"/>
            <ac:spMk id="18" creationId="{FB7D3AD9-243F-AB46-A654-FA0512148F89}"/>
          </ac:spMkLst>
        </pc:spChg>
      </pc:sldChg>
      <pc:sldChg chg="modSp mod">
        <pc:chgData name="Barbara Gschrey" userId="8c07a8f9-5b46-4ea0-a14c-b34a4fd02b83" providerId="ADAL" clId="{27F894AB-9091-4DA9-B82C-DC29FC41C964}" dt="2026-07-16T03:42:24.240" v="171" actId="20577"/>
        <pc:sldMkLst>
          <pc:docMk/>
          <pc:sldMk cId="4084470703" sldId="430"/>
        </pc:sldMkLst>
        <pc:spChg chg="mod">
          <ac:chgData name="Barbara Gschrey" userId="8c07a8f9-5b46-4ea0-a14c-b34a4fd02b83" providerId="ADAL" clId="{27F894AB-9091-4DA9-B82C-DC29FC41C964}" dt="2026-07-16T03:42:24.240" v="171" actId="20577"/>
          <ac:spMkLst>
            <pc:docMk/>
            <pc:sldMk cId="4084470703" sldId="430"/>
            <ac:spMk id="332" creationId="{E5FEA424-AF93-5A5B-F171-0EA81F77CE2C}"/>
          </ac:spMkLst>
        </pc:spChg>
      </pc:sldChg>
      <pc:sldChg chg="modNotesTx">
        <pc:chgData name="Barbara Gschrey" userId="8c07a8f9-5b46-4ea0-a14c-b34a4fd02b83" providerId="ADAL" clId="{27F894AB-9091-4DA9-B82C-DC29FC41C964}" dt="2026-07-16T03:51:51.462" v="429" actId="20577"/>
        <pc:sldMkLst>
          <pc:docMk/>
          <pc:sldMk cId="2671669474" sldId="9078"/>
        </pc:sldMkLst>
      </pc:sldChg>
      <pc:sldChg chg="modSp mod">
        <pc:chgData name="Barbara Gschrey" userId="8c07a8f9-5b46-4ea0-a14c-b34a4fd02b83" providerId="ADAL" clId="{27F894AB-9091-4DA9-B82C-DC29FC41C964}" dt="2026-07-16T03:40:04.949" v="169" actId="1076"/>
        <pc:sldMkLst>
          <pc:docMk/>
          <pc:sldMk cId="215605713" sldId="9081"/>
        </pc:sldMkLst>
        <pc:spChg chg="mod">
          <ac:chgData name="Barbara Gschrey" userId="8c07a8f9-5b46-4ea0-a14c-b34a4fd02b83" providerId="ADAL" clId="{27F894AB-9091-4DA9-B82C-DC29FC41C964}" dt="2026-07-16T03:36:51.051" v="37" actId="20577"/>
          <ac:spMkLst>
            <pc:docMk/>
            <pc:sldMk cId="215605713" sldId="9081"/>
            <ac:spMk id="2" creationId="{2D5CC263-6CF1-982D-4B8F-775FC7CB8AAB}"/>
          </ac:spMkLst>
        </pc:spChg>
        <pc:spChg chg="mod">
          <ac:chgData name="Barbara Gschrey" userId="8c07a8f9-5b46-4ea0-a14c-b34a4fd02b83" providerId="ADAL" clId="{27F894AB-9091-4DA9-B82C-DC29FC41C964}" dt="2026-07-16T03:40:04.949" v="169" actId="1076"/>
          <ac:spMkLst>
            <pc:docMk/>
            <pc:sldMk cId="215605713" sldId="9081"/>
            <ac:spMk id="24" creationId="{D2848379-946D-A4A5-2AF1-41FA82B67275}"/>
          </ac:spMkLst>
        </pc:spChg>
        <pc:spChg chg="mod">
          <ac:chgData name="Barbara Gschrey" userId="8c07a8f9-5b46-4ea0-a14c-b34a4fd02b83" providerId="ADAL" clId="{27F894AB-9091-4DA9-B82C-DC29FC41C964}" dt="2026-07-16T03:36:25.278" v="35" actId="1076"/>
          <ac:spMkLst>
            <pc:docMk/>
            <pc:sldMk cId="215605713" sldId="9081"/>
            <ac:spMk id="27" creationId="{E7EDC01A-97CD-E827-3653-4230D54F8092}"/>
          </ac:spMkLst>
        </pc:spChg>
        <pc:picChg chg="mod">
          <ac:chgData name="Barbara Gschrey" userId="8c07a8f9-5b46-4ea0-a14c-b34a4fd02b83" providerId="ADAL" clId="{27F894AB-9091-4DA9-B82C-DC29FC41C964}" dt="2026-07-16T03:36:11.446" v="33" actId="1076"/>
          <ac:picMkLst>
            <pc:docMk/>
            <pc:sldMk cId="215605713" sldId="9081"/>
            <ac:picMk id="25" creationId="{873937A3-661A-CED7-7C38-532D756BCC76}"/>
          </ac:picMkLst>
        </pc:picChg>
      </pc:sldChg>
      <pc:sldChg chg="modSp mod">
        <pc:chgData name="Barbara Gschrey" userId="8c07a8f9-5b46-4ea0-a14c-b34a4fd02b83" providerId="ADAL" clId="{27F894AB-9091-4DA9-B82C-DC29FC41C964}" dt="2026-07-16T03:34:11.400" v="32" actId="20577"/>
        <pc:sldMkLst>
          <pc:docMk/>
          <pc:sldMk cId="3377198658" sldId="9083"/>
        </pc:sldMkLst>
        <pc:spChg chg="mod">
          <ac:chgData name="Barbara Gschrey" userId="8c07a8f9-5b46-4ea0-a14c-b34a4fd02b83" providerId="ADAL" clId="{27F894AB-9091-4DA9-B82C-DC29FC41C964}" dt="2026-07-16T03:34:11.400" v="32" actId="20577"/>
          <ac:spMkLst>
            <pc:docMk/>
            <pc:sldMk cId="3377198658" sldId="9083"/>
            <ac:spMk id="21" creationId="{357EA0A3-CE69-1097-73AF-11F6CCED7030}"/>
          </ac:spMkLst>
        </pc:spChg>
      </pc:sldChg>
      <pc:sldChg chg="modSp mod">
        <pc:chgData name="Barbara Gschrey" userId="8c07a8f9-5b46-4ea0-a14c-b34a4fd02b83" providerId="ADAL" clId="{27F894AB-9091-4DA9-B82C-DC29FC41C964}" dt="2026-07-16T03:47:41.117" v="368" actId="6549"/>
        <pc:sldMkLst>
          <pc:docMk/>
          <pc:sldMk cId="667310439" sldId="9085"/>
        </pc:sldMkLst>
        <pc:spChg chg="mod">
          <ac:chgData name="Barbara Gschrey" userId="8c07a8f9-5b46-4ea0-a14c-b34a4fd02b83" providerId="ADAL" clId="{27F894AB-9091-4DA9-B82C-DC29FC41C964}" dt="2026-07-16T03:47:41.117" v="368" actId="6549"/>
          <ac:spMkLst>
            <pc:docMk/>
            <pc:sldMk cId="667310439" sldId="9085"/>
            <ac:spMk id="6" creationId="{C5BB719C-A691-F232-3855-76D24CBC452E}"/>
          </ac:spMkLst>
        </pc:spChg>
        <pc:graphicFrameChg chg="mod">
          <ac:chgData name="Barbara Gschrey" userId="8c07a8f9-5b46-4ea0-a14c-b34a4fd02b83" providerId="ADAL" clId="{27F894AB-9091-4DA9-B82C-DC29FC41C964}" dt="2026-07-16T03:47:22.939" v="363"/>
          <ac:graphicFrameMkLst>
            <pc:docMk/>
            <pc:sldMk cId="667310439" sldId="9085"/>
            <ac:graphicFrameMk id="5" creationId="{089F609C-E90E-E667-E85C-69D25D309767}"/>
          </ac:graphicFrameMkLst>
        </pc:graphicFrameChg>
      </pc:sldChg>
      <pc:sldChg chg="modSp mod">
        <pc:chgData name="Barbara Gschrey" userId="8c07a8f9-5b46-4ea0-a14c-b34a4fd02b83" providerId="ADAL" clId="{27F894AB-9091-4DA9-B82C-DC29FC41C964}" dt="2026-07-16T03:49:37.184" v="393" actId="20577"/>
        <pc:sldMkLst>
          <pc:docMk/>
          <pc:sldMk cId="4260017148" sldId="9087"/>
        </pc:sldMkLst>
        <pc:spChg chg="mod">
          <ac:chgData name="Barbara Gschrey" userId="8c07a8f9-5b46-4ea0-a14c-b34a4fd02b83" providerId="ADAL" clId="{27F894AB-9091-4DA9-B82C-DC29FC41C964}" dt="2026-07-16T03:49:37.184" v="393" actId="20577"/>
          <ac:spMkLst>
            <pc:docMk/>
            <pc:sldMk cId="4260017148" sldId="9087"/>
            <ac:spMk id="8" creationId="{2B35013D-FA1E-3CB2-F836-147FE7F2D953}"/>
          </ac:spMkLst>
        </pc:spChg>
      </pc:sldChg>
      <pc:sldChg chg="addSp delSp modSp mod">
        <pc:chgData name="Barbara Gschrey" userId="8c07a8f9-5b46-4ea0-a14c-b34a4fd02b83" providerId="ADAL" clId="{27F894AB-9091-4DA9-B82C-DC29FC41C964}" dt="2026-07-16T04:20:55.141" v="1064" actId="5793"/>
        <pc:sldMkLst>
          <pc:docMk/>
          <pc:sldMk cId="2840578620" sldId="9090"/>
        </pc:sldMkLst>
        <pc:spChg chg="mod">
          <ac:chgData name="Barbara Gschrey" userId="8c07a8f9-5b46-4ea0-a14c-b34a4fd02b83" providerId="ADAL" clId="{27F894AB-9091-4DA9-B82C-DC29FC41C964}" dt="2026-07-16T04:20:55.141" v="1064" actId="5793"/>
          <ac:spMkLst>
            <pc:docMk/>
            <pc:sldMk cId="2840578620" sldId="9090"/>
            <ac:spMk id="2" creationId="{94F14E37-EE18-2F89-334F-A6A34EA973FE}"/>
          </ac:spMkLst>
        </pc:spChg>
        <pc:spChg chg="mod">
          <ac:chgData name="Barbara Gschrey" userId="8c07a8f9-5b46-4ea0-a14c-b34a4fd02b83" providerId="ADAL" clId="{27F894AB-9091-4DA9-B82C-DC29FC41C964}" dt="2026-07-16T04:20:27.786" v="1061" actId="20577"/>
          <ac:spMkLst>
            <pc:docMk/>
            <pc:sldMk cId="2840578620" sldId="9090"/>
            <ac:spMk id="4" creationId="{54E17435-15B4-2D29-2D2B-7FBFB678E2DF}"/>
          </ac:spMkLst>
        </pc:spChg>
        <pc:picChg chg="mod">
          <ac:chgData name="Barbara Gschrey" userId="8c07a8f9-5b46-4ea0-a14c-b34a4fd02b83" providerId="ADAL" clId="{27F894AB-9091-4DA9-B82C-DC29FC41C964}" dt="2026-07-16T04:17:50.553" v="1033" actId="1076"/>
          <ac:picMkLst>
            <pc:docMk/>
            <pc:sldMk cId="2840578620" sldId="9090"/>
            <ac:picMk id="6" creationId="{11353D1B-2C1B-6F56-3068-208E7F99AFFE}"/>
          </ac:picMkLst>
        </pc:picChg>
        <pc:picChg chg="add del mod">
          <ac:chgData name="Barbara Gschrey" userId="8c07a8f9-5b46-4ea0-a14c-b34a4fd02b83" providerId="ADAL" clId="{27F894AB-9091-4DA9-B82C-DC29FC41C964}" dt="2026-07-16T04:20:08.235" v="1038" actId="478"/>
          <ac:picMkLst>
            <pc:docMk/>
            <pc:sldMk cId="2840578620" sldId="9090"/>
            <ac:picMk id="7" creationId="{35AAE056-E9D6-6798-2241-61661975A6A7}"/>
          </ac:picMkLst>
        </pc:picChg>
        <pc:picChg chg="mod">
          <ac:chgData name="Barbara Gschrey" userId="8c07a8f9-5b46-4ea0-a14c-b34a4fd02b83" providerId="ADAL" clId="{27F894AB-9091-4DA9-B82C-DC29FC41C964}" dt="2026-07-16T04:17:47.047" v="1032" actId="1076"/>
          <ac:picMkLst>
            <pc:docMk/>
            <pc:sldMk cId="2840578620" sldId="9090"/>
            <ac:picMk id="8" creationId="{B91F8F63-C9A0-206A-AD22-5FD68C090A89}"/>
          </ac:picMkLst>
        </pc:picChg>
        <pc:picChg chg="add mod">
          <ac:chgData name="Barbara Gschrey" userId="8c07a8f9-5b46-4ea0-a14c-b34a4fd02b83" providerId="ADAL" clId="{27F894AB-9091-4DA9-B82C-DC29FC41C964}" dt="2026-07-16T04:20:15.578" v="1039" actId="1076"/>
          <ac:picMkLst>
            <pc:docMk/>
            <pc:sldMk cId="2840578620" sldId="9090"/>
            <ac:picMk id="10" creationId="{93411F40-5070-B256-3395-2AFE6F318615}"/>
          </ac:picMkLst>
        </pc:picChg>
      </pc:sldChg>
      <pc:sldChg chg="modSp mod">
        <pc:chgData name="Barbara Gschrey" userId="8c07a8f9-5b46-4ea0-a14c-b34a4fd02b83" providerId="ADAL" clId="{27F894AB-9091-4DA9-B82C-DC29FC41C964}" dt="2026-07-16T04:21:19.337" v="1069" actId="5793"/>
        <pc:sldMkLst>
          <pc:docMk/>
          <pc:sldMk cId="1144728542" sldId="9091"/>
        </pc:sldMkLst>
        <pc:spChg chg="mod">
          <ac:chgData name="Barbara Gschrey" userId="8c07a8f9-5b46-4ea0-a14c-b34a4fd02b83" providerId="ADAL" clId="{27F894AB-9091-4DA9-B82C-DC29FC41C964}" dt="2026-07-16T04:21:19.337" v="1069" actId="5793"/>
          <ac:spMkLst>
            <pc:docMk/>
            <pc:sldMk cId="1144728542" sldId="9091"/>
            <ac:spMk id="2" creationId="{B5649C5E-E535-C884-363D-AAED36C48470}"/>
          </ac:spMkLst>
        </pc:spChg>
      </pc:sldChg>
      <pc:sldChg chg="addSp modSp mod modClrScheme chgLayout">
        <pc:chgData name="Barbara Gschrey" userId="8c07a8f9-5b46-4ea0-a14c-b34a4fd02b83" providerId="ADAL" clId="{27F894AB-9091-4DA9-B82C-DC29FC41C964}" dt="2026-07-16T03:44:27.953" v="175" actId="255"/>
        <pc:sldMkLst>
          <pc:docMk/>
          <pc:sldMk cId="3159946591" sldId="9093"/>
        </pc:sldMkLst>
        <pc:spChg chg="mod">
          <ac:chgData name="Barbara Gschrey" userId="8c07a8f9-5b46-4ea0-a14c-b34a4fd02b83" providerId="ADAL" clId="{27F894AB-9091-4DA9-B82C-DC29FC41C964}" dt="2026-07-16T03:44:27.953" v="175" actId="255"/>
          <ac:spMkLst>
            <pc:docMk/>
            <pc:sldMk cId="3159946591" sldId="9093"/>
            <ac:spMk id="2" creationId="{E4BF6379-2E47-E4B7-0420-316ACEE1A60C}"/>
          </ac:spMkLst>
        </pc:spChg>
        <pc:spChg chg="mod">
          <ac:chgData name="Barbara Gschrey" userId="8c07a8f9-5b46-4ea0-a14c-b34a4fd02b83" providerId="ADAL" clId="{27F894AB-9091-4DA9-B82C-DC29FC41C964}" dt="2026-07-16T03:44:16.081" v="173" actId="26606"/>
          <ac:spMkLst>
            <pc:docMk/>
            <pc:sldMk cId="3159946591" sldId="9093"/>
            <ac:spMk id="3" creationId="{063D9928-3D7B-06C2-BE3F-24BD408BC01F}"/>
          </ac:spMkLst>
        </pc:spChg>
        <pc:spChg chg="mod">
          <ac:chgData name="Barbara Gschrey" userId="8c07a8f9-5b46-4ea0-a14c-b34a4fd02b83" providerId="ADAL" clId="{27F894AB-9091-4DA9-B82C-DC29FC41C964}" dt="2026-07-16T03:44:16.081" v="173" actId="26606"/>
          <ac:spMkLst>
            <pc:docMk/>
            <pc:sldMk cId="3159946591" sldId="9093"/>
            <ac:spMk id="4" creationId="{9C835F97-BD52-DBB1-1DEF-3038A6E9A064}"/>
          </ac:spMkLst>
        </pc:spChg>
        <pc:picChg chg="add mod ord">
          <ac:chgData name="Barbara Gschrey" userId="8c07a8f9-5b46-4ea0-a14c-b34a4fd02b83" providerId="ADAL" clId="{27F894AB-9091-4DA9-B82C-DC29FC41C964}" dt="2026-07-16T03:44:16.081" v="173" actId="26606"/>
          <ac:picMkLst>
            <pc:docMk/>
            <pc:sldMk cId="3159946591" sldId="9093"/>
            <ac:picMk id="6" creationId="{1364538F-E7C2-7129-D85C-8472D95C507A}"/>
          </ac:picMkLst>
        </pc:picChg>
      </pc:sldChg>
      <pc:sldChg chg="modSp add mod ord">
        <pc:chgData name="Barbara Gschrey" userId="8c07a8f9-5b46-4ea0-a14c-b34a4fd02b83" providerId="ADAL" clId="{27F894AB-9091-4DA9-B82C-DC29FC41C964}" dt="2026-07-16T04:13:57.425" v="1029" actId="1076"/>
        <pc:sldMkLst>
          <pc:docMk/>
          <pc:sldMk cId="2687377685" sldId="9094"/>
        </pc:sldMkLst>
        <pc:spChg chg="mod">
          <ac:chgData name="Barbara Gschrey" userId="8c07a8f9-5b46-4ea0-a14c-b34a4fd02b83" providerId="ADAL" clId="{27F894AB-9091-4DA9-B82C-DC29FC41C964}" dt="2026-07-16T04:13:14.535" v="1027" actId="20577"/>
          <ac:spMkLst>
            <pc:docMk/>
            <pc:sldMk cId="2687377685" sldId="9094"/>
            <ac:spMk id="2" creationId="{2A263D20-5B4A-C85A-9A88-95A8F4205E22}"/>
          </ac:spMkLst>
        </pc:spChg>
        <pc:spChg chg="mod">
          <ac:chgData name="Barbara Gschrey" userId="8c07a8f9-5b46-4ea0-a14c-b34a4fd02b83" providerId="ADAL" clId="{27F894AB-9091-4DA9-B82C-DC29FC41C964}" dt="2026-07-16T03:58:19.571" v="470" actId="20577"/>
          <ac:spMkLst>
            <pc:docMk/>
            <pc:sldMk cId="2687377685" sldId="9094"/>
            <ac:spMk id="3" creationId="{954FB8A8-6F26-1663-60FC-EC7C7695A851}"/>
          </ac:spMkLst>
        </pc:spChg>
        <pc:spChg chg="mod">
          <ac:chgData name="Barbara Gschrey" userId="8c07a8f9-5b46-4ea0-a14c-b34a4fd02b83" providerId="ADAL" clId="{27F894AB-9091-4DA9-B82C-DC29FC41C964}" dt="2026-07-16T03:58:25.351" v="471" actId="6549"/>
          <ac:spMkLst>
            <pc:docMk/>
            <pc:sldMk cId="2687377685" sldId="9094"/>
            <ac:spMk id="4" creationId="{B1EAB925-4597-8F45-BC30-FE1D859E6BD0}"/>
          </ac:spMkLst>
        </pc:spChg>
        <pc:picChg chg="mod">
          <ac:chgData name="Barbara Gschrey" userId="8c07a8f9-5b46-4ea0-a14c-b34a4fd02b83" providerId="ADAL" clId="{27F894AB-9091-4DA9-B82C-DC29FC41C964}" dt="2026-07-16T04:13:57.425" v="1029" actId="1076"/>
          <ac:picMkLst>
            <pc:docMk/>
            <pc:sldMk cId="2687377685" sldId="9094"/>
            <ac:picMk id="6" creationId="{7DD99926-5D08-3590-72F9-62E6F4518402}"/>
          </ac:picMkLst>
        </pc:picChg>
        <pc:picChg chg="mod">
          <ac:chgData name="Barbara Gschrey" userId="8c07a8f9-5b46-4ea0-a14c-b34a4fd02b83" providerId="ADAL" clId="{27F894AB-9091-4DA9-B82C-DC29FC41C964}" dt="2026-07-16T04:13:53.438" v="1028" actId="1076"/>
          <ac:picMkLst>
            <pc:docMk/>
            <pc:sldMk cId="2687377685" sldId="9094"/>
            <ac:picMk id="8" creationId="{D6C8DEDE-A8CE-B8E0-3732-805400EFB2C5}"/>
          </ac:picMkLst>
        </pc:picChg>
      </pc:sldChg>
    </pc:docChg>
  </pc:docChgLst>
  <pc:docChgLst>
    <pc:chgData name="Felix Heydel" userId="657e95cb-3a84-4fc0-8fb6-04d99f2507da" providerId="ADAL" clId="{A8140E68-0B05-4947-BB14-01DA14F3CDF8}"/>
    <pc:docChg chg="undo custSel addSld delSld modSld sldOrd modSection">
      <pc:chgData name="Felix Heydel" userId="657e95cb-3a84-4fc0-8fb6-04d99f2507da" providerId="ADAL" clId="{A8140E68-0B05-4947-BB14-01DA14F3CDF8}" dt="2026-07-16T06:42:34.342" v="636" actId="20577"/>
      <pc:docMkLst>
        <pc:docMk/>
      </pc:docMkLst>
      <pc:sldChg chg="add">
        <pc:chgData name="Felix Heydel" userId="657e95cb-3a84-4fc0-8fb6-04d99f2507da" providerId="ADAL" clId="{A8140E68-0B05-4947-BB14-01DA14F3CDF8}" dt="2026-07-16T06:30:09.969" v="611"/>
        <pc:sldMkLst>
          <pc:docMk/>
          <pc:sldMk cId="2107399328" sldId="269"/>
        </pc:sldMkLst>
      </pc:sldChg>
      <pc:sldChg chg="modSp mod modNotes">
        <pc:chgData name="Felix Heydel" userId="657e95cb-3a84-4fc0-8fb6-04d99f2507da" providerId="ADAL" clId="{A8140E68-0B05-4947-BB14-01DA14F3CDF8}" dt="2026-07-16T03:16:46.992" v="598" actId="790"/>
        <pc:sldMkLst>
          <pc:docMk/>
          <pc:sldMk cId="4205209172" sldId="276"/>
        </pc:sldMkLst>
        <pc:spChg chg="mod">
          <ac:chgData name="Felix Heydel" userId="657e95cb-3a84-4fc0-8fb6-04d99f2507da" providerId="ADAL" clId="{A8140E68-0B05-4947-BB14-01DA14F3CDF8}" dt="2026-07-16T03:16:46.992" v="598" actId="790"/>
          <ac:spMkLst>
            <pc:docMk/>
            <pc:sldMk cId="4205209172" sldId="276"/>
            <ac:spMk id="3" creationId="{FAAFAD79-D37B-85EA-165D-39C5E40F0CA9}"/>
          </ac:spMkLst>
        </pc:spChg>
        <pc:spChg chg="mod">
          <ac:chgData name="Felix Heydel" userId="657e95cb-3a84-4fc0-8fb6-04d99f2507da" providerId="ADAL" clId="{A8140E68-0B05-4947-BB14-01DA14F3CDF8}" dt="2026-07-16T03:16:46.992" v="598" actId="790"/>
          <ac:spMkLst>
            <pc:docMk/>
            <pc:sldMk cId="4205209172" sldId="276"/>
            <ac:spMk id="307"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10"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12"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15"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16"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20"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23"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26" creationId="{00000000-0000-0000-0000-000000000000}"/>
          </ac:spMkLst>
        </pc:spChg>
        <pc:spChg chg="mod">
          <ac:chgData name="Felix Heydel" userId="657e95cb-3a84-4fc0-8fb6-04d99f2507da" providerId="ADAL" clId="{A8140E68-0B05-4947-BB14-01DA14F3CDF8}" dt="2026-07-16T03:16:46.992" v="598" actId="790"/>
          <ac:spMkLst>
            <pc:docMk/>
            <pc:sldMk cId="4205209172" sldId="276"/>
            <ac:spMk id="327" creationId="{00000000-0000-0000-0000-000000000000}"/>
          </ac:spMkLst>
        </pc:spChg>
      </pc:sldChg>
      <pc:sldChg chg="addSp modSp mod">
        <pc:chgData name="Felix Heydel" userId="657e95cb-3a84-4fc0-8fb6-04d99f2507da" providerId="ADAL" clId="{A8140E68-0B05-4947-BB14-01DA14F3CDF8}" dt="2026-07-16T03:16:46.992" v="598" actId="790"/>
        <pc:sldMkLst>
          <pc:docMk/>
          <pc:sldMk cId="1038478252" sldId="298"/>
        </pc:sldMkLst>
        <pc:spChg chg="mod">
          <ac:chgData name="Felix Heydel" userId="657e95cb-3a84-4fc0-8fb6-04d99f2507da" providerId="ADAL" clId="{A8140E68-0B05-4947-BB14-01DA14F3CDF8}" dt="2026-07-16T03:16:46.992" v="598" actId="790"/>
          <ac:spMkLst>
            <pc:docMk/>
            <pc:sldMk cId="1038478252" sldId="298"/>
            <ac:spMk id="10" creationId="{FB7D3AD9-243F-AB46-A654-FA0512148F89}"/>
          </ac:spMkLst>
        </pc:spChg>
        <pc:spChg chg="mod">
          <ac:chgData name="Felix Heydel" userId="657e95cb-3a84-4fc0-8fb6-04d99f2507da" providerId="ADAL" clId="{A8140E68-0B05-4947-BB14-01DA14F3CDF8}" dt="2026-07-16T03:16:46.992" v="598" actId="790"/>
          <ac:spMkLst>
            <pc:docMk/>
            <pc:sldMk cId="1038478252" sldId="298"/>
            <ac:spMk id="18" creationId="{FB7D3AD9-243F-AB46-A654-FA0512148F89}"/>
          </ac:spMkLst>
        </pc:spChg>
        <pc:picChg chg="add mod">
          <ac:chgData name="Felix Heydel" userId="657e95cb-3a84-4fc0-8fb6-04d99f2507da" providerId="ADAL" clId="{A8140E68-0B05-4947-BB14-01DA14F3CDF8}" dt="2026-07-15T10:08:14.587" v="520" actId="1076"/>
          <ac:picMkLst>
            <pc:docMk/>
            <pc:sldMk cId="1038478252" sldId="298"/>
            <ac:picMk id="3" creationId="{C3DBF633-FE52-9C16-6BA2-1D53D6CB0DC1}"/>
          </ac:picMkLst>
        </pc:picChg>
      </pc:sldChg>
      <pc:sldChg chg="modSp mod">
        <pc:chgData name="Felix Heydel" userId="657e95cb-3a84-4fc0-8fb6-04d99f2507da" providerId="ADAL" clId="{A8140E68-0B05-4947-BB14-01DA14F3CDF8}" dt="2026-07-16T03:16:46.992" v="598" actId="790"/>
        <pc:sldMkLst>
          <pc:docMk/>
          <pc:sldMk cId="1939045869" sldId="300"/>
        </pc:sldMkLst>
        <pc:spChg chg="mod">
          <ac:chgData name="Felix Heydel" userId="657e95cb-3a84-4fc0-8fb6-04d99f2507da" providerId="ADAL" clId="{A8140E68-0B05-4947-BB14-01DA14F3CDF8}" dt="2026-07-16T03:16:46.992" v="598" actId="790"/>
          <ac:spMkLst>
            <pc:docMk/>
            <pc:sldMk cId="1939045869" sldId="300"/>
            <ac:spMk id="10" creationId="{FB7D3AD9-243F-AB46-A654-FA0512148F89}"/>
          </ac:spMkLst>
        </pc:spChg>
        <pc:spChg chg="mod">
          <ac:chgData name="Felix Heydel" userId="657e95cb-3a84-4fc0-8fb6-04d99f2507da" providerId="ADAL" clId="{A8140E68-0B05-4947-BB14-01DA14F3CDF8}" dt="2026-07-16T03:16:46.992" v="598" actId="790"/>
          <ac:spMkLst>
            <pc:docMk/>
            <pc:sldMk cId="1939045869" sldId="300"/>
            <ac:spMk id="18" creationId="{FB7D3AD9-243F-AB46-A654-FA0512148F89}"/>
          </ac:spMkLst>
        </pc:spChg>
      </pc:sldChg>
      <pc:sldChg chg="addSp modSp mod">
        <pc:chgData name="Felix Heydel" userId="657e95cb-3a84-4fc0-8fb6-04d99f2507da" providerId="ADAL" clId="{A8140E68-0B05-4947-BB14-01DA14F3CDF8}" dt="2026-07-16T03:16:46.992" v="598" actId="790"/>
        <pc:sldMkLst>
          <pc:docMk/>
          <pc:sldMk cId="2290477150" sldId="308"/>
        </pc:sldMkLst>
        <pc:spChg chg="mod">
          <ac:chgData name="Felix Heydel" userId="657e95cb-3a84-4fc0-8fb6-04d99f2507da" providerId="ADAL" clId="{A8140E68-0B05-4947-BB14-01DA14F3CDF8}" dt="2026-07-16T03:16:46.992" v="598" actId="790"/>
          <ac:spMkLst>
            <pc:docMk/>
            <pc:sldMk cId="2290477150" sldId="308"/>
            <ac:spMk id="10" creationId="{FB7D3AD9-243F-AB46-A654-FA0512148F89}"/>
          </ac:spMkLst>
        </pc:spChg>
        <pc:spChg chg="mod">
          <ac:chgData name="Felix Heydel" userId="657e95cb-3a84-4fc0-8fb6-04d99f2507da" providerId="ADAL" clId="{A8140E68-0B05-4947-BB14-01DA14F3CDF8}" dt="2026-07-16T03:16:46.992" v="598" actId="790"/>
          <ac:spMkLst>
            <pc:docMk/>
            <pc:sldMk cId="2290477150" sldId="308"/>
            <ac:spMk id="18" creationId="{FB7D3AD9-243F-AB46-A654-FA0512148F89}"/>
          </ac:spMkLst>
        </pc:spChg>
        <pc:picChg chg="add mod">
          <ac:chgData name="Felix Heydel" userId="657e95cb-3a84-4fc0-8fb6-04d99f2507da" providerId="ADAL" clId="{A8140E68-0B05-4947-BB14-01DA14F3CDF8}" dt="2026-07-15T10:09:22.812" v="527" actId="1076"/>
          <ac:picMkLst>
            <pc:docMk/>
            <pc:sldMk cId="2290477150" sldId="308"/>
            <ac:picMk id="3" creationId="{6CFDFC54-0608-C9BF-D0A1-C287EBEF881E}"/>
          </ac:picMkLst>
        </pc:picChg>
      </pc:sldChg>
      <pc:sldChg chg="modSp mod">
        <pc:chgData name="Felix Heydel" userId="657e95cb-3a84-4fc0-8fb6-04d99f2507da" providerId="ADAL" clId="{A8140E68-0B05-4947-BB14-01DA14F3CDF8}" dt="2026-07-16T03:16:46.992" v="598" actId="790"/>
        <pc:sldMkLst>
          <pc:docMk/>
          <pc:sldMk cId="0" sldId="344"/>
        </pc:sldMkLst>
        <pc:spChg chg="mod">
          <ac:chgData name="Felix Heydel" userId="657e95cb-3a84-4fc0-8fb6-04d99f2507da" providerId="ADAL" clId="{A8140E68-0B05-4947-BB14-01DA14F3CDF8}" dt="2026-07-16T03:16:46.992" v="598" actId="790"/>
          <ac:spMkLst>
            <pc:docMk/>
            <pc:sldMk cId="0" sldId="344"/>
            <ac:spMk id="2" creationId="{7FF8C780-B082-93CE-6E3A-74CB8A0E94B0}"/>
          </ac:spMkLst>
        </pc:spChg>
        <pc:spChg chg="mod">
          <ac:chgData name="Felix Heydel" userId="657e95cb-3a84-4fc0-8fb6-04d99f2507da" providerId="ADAL" clId="{A8140E68-0B05-4947-BB14-01DA14F3CDF8}" dt="2026-07-16T03:16:46.992" v="598" actId="790"/>
          <ac:spMkLst>
            <pc:docMk/>
            <pc:sldMk cId="0" sldId="344"/>
            <ac:spMk id="18435" creationId="{8E16A4CF-50AA-430B-8623-028EA132A828}"/>
          </ac:spMkLst>
        </pc:spChg>
        <pc:spChg chg="mod">
          <ac:chgData name="Felix Heydel" userId="657e95cb-3a84-4fc0-8fb6-04d99f2507da" providerId="ADAL" clId="{A8140E68-0B05-4947-BB14-01DA14F3CDF8}" dt="2026-07-16T03:16:46.992" v="598" actId="790"/>
          <ac:spMkLst>
            <pc:docMk/>
            <pc:sldMk cId="0" sldId="344"/>
            <ac:spMk id="24578" creationId="{315AEDA1-B5A4-4F1C-90B3-5C85D8FF20F1}"/>
          </ac:spMkLst>
        </pc:spChg>
        <pc:spChg chg="mod">
          <ac:chgData name="Felix Heydel" userId="657e95cb-3a84-4fc0-8fb6-04d99f2507da" providerId="ADAL" clId="{A8140E68-0B05-4947-BB14-01DA14F3CDF8}" dt="2026-07-16T03:16:46.992" v="598" actId="790"/>
          <ac:spMkLst>
            <pc:docMk/>
            <pc:sldMk cId="0" sldId="344"/>
            <ac:spMk id="56325" creationId="{42F13F51-7A30-4184-B423-02044557B9BE}"/>
          </ac:spMkLst>
        </pc:spChg>
      </pc:sldChg>
      <pc:sldChg chg="modSp mod">
        <pc:chgData name="Felix Heydel" userId="657e95cb-3a84-4fc0-8fb6-04d99f2507da" providerId="ADAL" clId="{A8140E68-0B05-4947-BB14-01DA14F3CDF8}" dt="2026-07-16T03:16:46.992" v="598" actId="790"/>
        <pc:sldMkLst>
          <pc:docMk/>
          <pc:sldMk cId="2723917899" sldId="390"/>
        </pc:sldMkLst>
        <pc:spChg chg="mod">
          <ac:chgData name="Felix Heydel" userId="657e95cb-3a84-4fc0-8fb6-04d99f2507da" providerId="ADAL" clId="{A8140E68-0B05-4947-BB14-01DA14F3CDF8}" dt="2026-07-16T03:16:46.992" v="598" actId="790"/>
          <ac:spMkLst>
            <pc:docMk/>
            <pc:sldMk cId="2723917899" sldId="390"/>
            <ac:spMk id="2" creationId="{6AB603E4-0763-4194-B3B2-DE4EE2A536C2}"/>
          </ac:spMkLst>
        </pc:spChg>
      </pc:sldChg>
      <pc:sldChg chg="add">
        <pc:chgData name="Felix Heydel" userId="657e95cb-3a84-4fc0-8fb6-04d99f2507da" providerId="ADAL" clId="{A8140E68-0B05-4947-BB14-01DA14F3CDF8}" dt="2026-07-16T06:30:09.969" v="611"/>
        <pc:sldMkLst>
          <pc:docMk/>
          <pc:sldMk cId="1081535343" sldId="398"/>
        </pc:sldMkLst>
      </pc:sldChg>
      <pc:sldChg chg="modSp mod">
        <pc:chgData name="Felix Heydel" userId="657e95cb-3a84-4fc0-8fb6-04d99f2507da" providerId="ADAL" clId="{A8140E68-0B05-4947-BB14-01DA14F3CDF8}" dt="2026-07-16T03:16:46.992" v="598" actId="790"/>
        <pc:sldMkLst>
          <pc:docMk/>
          <pc:sldMk cId="482783441" sldId="405"/>
        </pc:sldMkLst>
        <pc:spChg chg="mod">
          <ac:chgData name="Felix Heydel" userId="657e95cb-3a84-4fc0-8fb6-04d99f2507da" providerId="ADAL" clId="{A8140E68-0B05-4947-BB14-01DA14F3CDF8}" dt="2026-07-16T03:16:46.992" v="598" actId="790"/>
          <ac:spMkLst>
            <pc:docMk/>
            <pc:sldMk cId="482783441" sldId="405"/>
            <ac:spMk id="4" creationId="{F9CFD899-F5E6-4E8D-AD42-49A83861F2DC}"/>
          </ac:spMkLst>
        </pc:spChg>
        <pc:spChg chg="mod">
          <ac:chgData name="Felix Heydel" userId="657e95cb-3a84-4fc0-8fb6-04d99f2507da" providerId="ADAL" clId="{A8140E68-0B05-4947-BB14-01DA14F3CDF8}" dt="2026-07-16T03:16:46.992" v="598" actId="790"/>
          <ac:spMkLst>
            <pc:docMk/>
            <pc:sldMk cId="482783441" sldId="405"/>
            <ac:spMk id="5" creationId="{8AA2AE92-D023-4EEF-A170-56B59A5DEBD3}"/>
          </ac:spMkLst>
        </pc:spChg>
        <pc:spChg chg="mod">
          <ac:chgData name="Felix Heydel" userId="657e95cb-3a84-4fc0-8fb6-04d99f2507da" providerId="ADAL" clId="{A8140E68-0B05-4947-BB14-01DA14F3CDF8}" dt="2026-07-16T03:16:46.992" v="598" actId="790"/>
          <ac:spMkLst>
            <pc:docMk/>
            <pc:sldMk cId="482783441" sldId="405"/>
            <ac:spMk id="6" creationId="{BE8BD496-6CAD-4EED-BB22-5CEA15AA4763}"/>
          </ac:spMkLst>
        </pc:spChg>
        <pc:spChg chg="mod">
          <ac:chgData name="Felix Heydel" userId="657e95cb-3a84-4fc0-8fb6-04d99f2507da" providerId="ADAL" clId="{A8140E68-0B05-4947-BB14-01DA14F3CDF8}" dt="2026-07-16T03:16:46.992" v="598" actId="790"/>
          <ac:spMkLst>
            <pc:docMk/>
            <pc:sldMk cId="482783441" sldId="405"/>
            <ac:spMk id="7" creationId="{5231A0D5-2207-4018-9E5C-63CA14B52027}"/>
          </ac:spMkLst>
        </pc:spChg>
        <pc:spChg chg="mod">
          <ac:chgData name="Felix Heydel" userId="657e95cb-3a84-4fc0-8fb6-04d99f2507da" providerId="ADAL" clId="{A8140E68-0B05-4947-BB14-01DA14F3CDF8}" dt="2026-07-16T03:16:46.992" v="598" actId="790"/>
          <ac:spMkLst>
            <pc:docMk/>
            <pc:sldMk cId="482783441" sldId="405"/>
            <ac:spMk id="8" creationId="{A2220C62-8D94-4C16-B68D-40DA2B921A04}"/>
          </ac:spMkLst>
        </pc:spChg>
        <pc:spChg chg="mod">
          <ac:chgData name="Felix Heydel" userId="657e95cb-3a84-4fc0-8fb6-04d99f2507da" providerId="ADAL" clId="{A8140E68-0B05-4947-BB14-01DA14F3CDF8}" dt="2026-07-16T03:16:46.992" v="598" actId="790"/>
          <ac:spMkLst>
            <pc:docMk/>
            <pc:sldMk cId="482783441" sldId="405"/>
            <ac:spMk id="9" creationId="{0D8557C1-94A3-4DDC-A33C-EF3CCB0A3DDE}"/>
          </ac:spMkLst>
        </pc:spChg>
      </pc:sldChg>
      <pc:sldChg chg="modSp mod">
        <pc:chgData name="Felix Heydel" userId="657e95cb-3a84-4fc0-8fb6-04d99f2507da" providerId="ADAL" clId="{A8140E68-0B05-4947-BB14-01DA14F3CDF8}" dt="2026-07-16T03:16:46.992" v="598" actId="790"/>
        <pc:sldMkLst>
          <pc:docMk/>
          <pc:sldMk cId="0" sldId="420"/>
        </pc:sldMkLst>
        <pc:spChg chg="mod">
          <ac:chgData name="Felix Heydel" userId="657e95cb-3a84-4fc0-8fb6-04d99f2507da" providerId="ADAL" clId="{A8140E68-0B05-4947-BB14-01DA14F3CDF8}" dt="2026-07-16T03:16:46.992" v="598" actId="790"/>
          <ac:spMkLst>
            <pc:docMk/>
            <pc:sldMk cId="0" sldId="420"/>
            <ac:spMk id="7" creationId="{2494BE9C-98BD-EDC6-55D8-CD4397ECB7C8}"/>
          </ac:spMkLst>
        </pc:spChg>
        <pc:spChg chg="mod">
          <ac:chgData name="Felix Heydel" userId="657e95cb-3a84-4fc0-8fb6-04d99f2507da" providerId="ADAL" clId="{A8140E68-0B05-4947-BB14-01DA14F3CDF8}" dt="2026-07-16T03:16:46.992" v="598" actId="790"/>
          <ac:spMkLst>
            <pc:docMk/>
            <pc:sldMk cId="0" sldId="420"/>
            <ac:spMk id="36" creationId="{8071874B-7578-0C50-8034-4B4841D89123}"/>
          </ac:spMkLst>
        </pc:spChg>
        <pc:spChg chg="mod">
          <ac:chgData name="Felix Heydel" userId="657e95cb-3a84-4fc0-8fb6-04d99f2507da" providerId="ADAL" clId="{A8140E68-0B05-4947-BB14-01DA14F3CDF8}" dt="2026-07-16T03:16:46.992" v="598" actId="790"/>
          <ac:spMkLst>
            <pc:docMk/>
            <pc:sldMk cId="0" sldId="420"/>
            <ac:spMk id="18437" creationId="{32F5298D-D940-5A4B-8AE8-C26A265D4FDB}"/>
          </ac:spMkLst>
        </pc:spChg>
        <pc:spChg chg="mod">
          <ac:chgData name="Felix Heydel" userId="657e95cb-3a84-4fc0-8fb6-04d99f2507da" providerId="ADAL" clId="{A8140E68-0B05-4947-BB14-01DA14F3CDF8}" dt="2026-07-16T03:16:46.992" v="598" actId="790"/>
          <ac:spMkLst>
            <pc:docMk/>
            <pc:sldMk cId="0" sldId="420"/>
            <ac:spMk id="18439" creationId="{4C4B4919-EFBB-F8E3-CD6B-D2292AEC7535}"/>
          </ac:spMkLst>
        </pc:spChg>
      </pc:sldChg>
      <pc:sldChg chg="modSp mod modShow modNotes">
        <pc:chgData name="Felix Heydel" userId="657e95cb-3a84-4fc0-8fb6-04d99f2507da" providerId="ADAL" clId="{A8140E68-0B05-4947-BB14-01DA14F3CDF8}" dt="2026-07-16T03:16:46.992" v="598" actId="790"/>
        <pc:sldMkLst>
          <pc:docMk/>
          <pc:sldMk cId="3052697045" sldId="421"/>
        </pc:sldMkLst>
        <pc:spChg chg="mod">
          <ac:chgData name="Felix Heydel" userId="657e95cb-3a84-4fc0-8fb6-04d99f2507da" providerId="ADAL" clId="{A8140E68-0B05-4947-BB14-01DA14F3CDF8}" dt="2026-07-16T03:16:46.992" v="598" actId="790"/>
          <ac:spMkLst>
            <pc:docMk/>
            <pc:sldMk cId="3052697045" sldId="421"/>
            <ac:spMk id="74" creationId="{00000000-0000-0000-0000-000000000000}"/>
          </ac:spMkLst>
        </pc:spChg>
        <pc:spChg chg="mod">
          <ac:chgData name="Felix Heydel" userId="657e95cb-3a84-4fc0-8fb6-04d99f2507da" providerId="ADAL" clId="{A8140E68-0B05-4947-BB14-01DA14F3CDF8}" dt="2026-07-16T03:16:46.992" v="598" actId="790"/>
          <ac:spMkLst>
            <pc:docMk/>
            <pc:sldMk cId="3052697045" sldId="421"/>
            <ac:spMk id="75" creationId="{00000000-0000-0000-0000-000000000000}"/>
          </ac:spMkLst>
        </pc:spChg>
        <pc:spChg chg="mod">
          <ac:chgData name="Felix Heydel" userId="657e95cb-3a84-4fc0-8fb6-04d99f2507da" providerId="ADAL" clId="{A8140E68-0B05-4947-BB14-01DA14F3CDF8}" dt="2026-07-16T03:16:46.992" v="598" actId="790"/>
          <ac:spMkLst>
            <pc:docMk/>
            <pc:sldMk cId="3052697045" sldId="421"/>
            <ac:spMk id="76" creationId="{00000000-0000-0000-0000-000000000000}"/>
          </ac:spMkLst>
        </pc:spChg>
      </pc:sldChg>
      <pc:sldChg chg="modSp mod">
        <pc:chgData name="Felix Heydel" userId="657e95cb-3a84-4fc0-8fb6-04d99f2507da" providerId="ADAL" clId="{A8140E68-0B05-4947-BB14-01DA14F3CDF8}" dt="2026-07-16T03:16:46.992" v="598" actId="790"/>
        <pc:sldMkLst>
          <pc:docMk/>
          <pc:sldMk cId="2816752627" sldId="426"/>
        </pc:sldMkLst>
        <pc:spChg chg="mod">
          <ac:chgData name="Felix Heydel" userId="657e95cb-3a84-4fc0-8fb6-04d99f2507da" providerId="ADAL" clId="{A8140E68-0B05-4947-BB14-01DA14F3CDF8}" dt="2026-07-16T03:16:46.992" v="598" actId="790"/>
          <ac:spMkLst>
            <pc:docMk/>
            <pc:sldMk cId="2816752627" sldId="426"/>
            <ac:spMk id="10" creationId="{E749989D-405F-577C-FED9-6B6692948816}"/>
          </ac:spMkLst>
        </pc:spChg>
        <pc:spChg chg="mod">
          <ac:chgData name="Felix Heydel" userId="657e95cb-3a84-4fc0-8fb6-04d99f2507da" providerId="ADAL" clId="{A8140E68-0B05-4947-BB14-01DA14F3CDF8}" dt="2026-07-16T03:16:46.992" v="598" actId="790"/>
          <ac:spMkLst>
            <pc:docMk/>
            <pc:sldMk cId="2816752627" sldId="426"/>
            <ac:spMk id="18" creationId="{9B0B698B-56DA-4535-E38B-AACED2D26869}"/>
          </ac:spMkLst>
        </pc:spChg>
      </pc:sldChg>
      <pc:sldChg chg="modSp mod">
        <pc:chgData name="Felix Heydel" userId="657e95cb-3a84-4fc0-8fb6-04d99f2507da" providerId="ADAL" clId="{A8140E68-0B05-4947-BB14-01DA14F3CDF8}" dt="2026-07-16T03:16:46.992" v="598" actId="790"/>
        <pc:sldMkLst>
          <pc:docMk/>
          <pc:sldMk cId="2623990753" sldId="428"/>
        </pc:sldMkLst>
        <pc:spChg chg="mod">
          <ac:chgData name="Felix Heydel" userId="657e95cb-3a84-4fc0-8fb6-04d99f2507da" providerId="ADAL" clId="{A8140E68-0B05-4947-BB14-01DA14F3CDF8}" dt="2026-07-16T03:16:46.992" v="598" actId="790"/>
          <ac:spMkLst>
            <pc:docMk/>
            <pc:sldMk cId="2623990753" sldId="428"/>
            <ac:spMk id="4" creationId="{0999AD46-9C3F-0894-1069-38E6652C53C7}"/>
          </ac:spMkLst>
        </pc:spChg>
      </pc:sldChg>
      <pc:sldChg chg="addSp delSp modSp mod modShow modNotes">
        <pc:chgData name="Felix Heydel" userId="657e95cb-3a84-4fc0-8fb6-04d99f2507da" providerId="ADAL" clId="{A8140E68-0B05-4947-BB14-01DA14F3CDF8}" dt="2026-07-16T03:16:46.992" v="598" actId="790"/>
        <pc:sldMkLst>
          <pc:docMk/>
          <pc:sldMk cId="4084470703" sldId="430"/>
        </pc:sldMkLst>
        <pc:spChg chg="add del">
          <ac:chgData name="Felix Heydel" userId="657e95cb-3a84-4fc0-8fb6-04d99f2507da" providerId="ADAL" clId="{A8140E68-0B05-4947-BB14-01DA14F3CDF8}" dt="2026-07-15T07:21:55.566" v="24" actId="22"/>
          <ac:spMkLst>
            <pc:docMk/>
            <pc:sldMk cId="4084470703" sldId="430"/>
            <ac:spMk id="3" creationId="{EBD90A64-FFC9-E9EE-95A1-50742AFC7A1E}"/>
          </ac:spMkLst>
        </pc:spChg>
        <pc:spChg chg="mod">
          <ac:chgData name="Felix Heydel" userId="657e95cb-3a84-4fc0-8fb6-04d99f2507da" providerId="ADAL" clId="{A8140E68-0B05-4947-BB14-01DA14F3CDF8}" dt="2026-07-16T03:16:46.992" v="598" actId="790"/>
          <ac:spMkLst>
            <pc:docMk/>
            <pc:sldMk cId="4084470703" sldId="430"/>
            <ac:spMk id="333" creationId="{ACD3D82E-80AA-D327-2E1D-FDF1A44C7D31}"/>
          </ac:spMkLst>
        </pc:spChg>
        <pc:spChg chg="mod">
          <ac:chgData name="Felix Heydel" userId="657e95cb-3a84-4fc0-8fb6-04d99f2507da" providerId="ADAL" clId="{A8140E68-0B05-4947-BB14-01DA14F3CDF8}" dt="2026-07-16T03:16:46.992" v="598" actId="790"/>
          <ac:spMkLst>
            <pc:docMk/>
            <pc:sldMk cId="4084470703" sldId="430"/>
            <ac:spMk id="335" creationId="{0A0AA20D-00D3-0AAF-7753-E2F2C0662093}"/>
          </ac:spMkLst>
        </pc:spChg>
        <pc:spChg chg="mod">
          <ac:chgData name="Felix Heydel" userId="657e95cb-3a84-4fc0-8fb6-04d99f2507da" providerId="ADAL" clId="{A8140E68-0B05-4947-BB14-01DA14F3CDF8}" dt="2026-07-16T03:16:46.992" v="598" actId="790"/>
          <ac:spMkLst>
            <pc:docMk/>
            <pc:sldMk cId="4084470703" sldId="430"/>
            <ac:spMk id="341" creationId="{3BE2B45F-A9E4-20B7-F7DB-9FDADF8360D4}"/>
          </ac:spMkLst>
        </pc:spChg>
        <pc:spChg chg="mod">
          <ac:chgData name="Felix Heydel" userId="657e95cb-3a84-4fc0-8fb6-04d99f2507da" providerId="ADAL" clId="{A8140E68-0B05-4947-BB14-01DA14F3CDF8}" dt="2026-07-16T03:16:46.992" v="598" actId="790"/>
          <ac:spMkLst>
            <pc:docMk/>
            <pc:sldMk cId="4084470703" sldId="430"/>
            <ac:spMk id="344" creationId="{2A2BE43C-0E94-F374-1A39-6D3ACCE660C5}"/>
          </ac:spMkLst>
        </pc:spChg>
        <pc:spChg chg="mod">
          <ac:chgData name="Felix Heydel" userId="657e95cb-3a84-4fc0-8fb6-04d99f2507da" providerId="ADAL" clId="{A8140E68-0B05-4947-BB14-01DA14F3CDF8}" dt="2026-07-16T03:16:46.992" v="598" actId="790"/>
          <ac:spMkLst>
            <pc:docMk/>
            <pc:sldMk cId="4084470703" sldId="430"/>
            <ac:spMk id="345" creationId="{8DF4A9DD-A664-5C7D-652A-63605418BF83}"/>
          </ac:spMkLst>
        </pc:spChg>
        <pc:spChg chg="mod">
          <ac:chgData name="Felix Heydel" userId="657e95cb-3a84-4fc0-8fb6-04d99f2507da" providerId="ADAL" clId="{A8140E68-0B05-4947-BB14-01DA14F3CDF8}" dt="2026-07-16T03:16:46.992" v="598" actId="790"/>
          <ac:spMkLst>
            <pc:docMk/>
            <pc:sldMk cId="4084470703" sldId="430"/>
            <ac:spMk id="348" creationId="{52221E25-E409-2B67-21B8-1C58DF25770D}"/>
          </ac:spMkLst>
        </pc:spChg>
        <pc:spChg chg="mod">
          <ac:chgData name="Felix Heydel" userId="657e95cb-3a84-4fc0-8fb6-04d99f2507da" providerId="ADAL" clId="{A8140E68-0B05-4947-BB14-01DA14F3CDF8}" dt="2026-07-16T03:16:46.992" v="598" actId="790"/>
          <ac:spMkLst>
            <pc:docMk/>
            <pc:sldMk cId="4084470703" sldId="430"/>
            <ac:spMk id="356" creationId="{714947F2-8BD4-7538-DC23-4170AFF94BB6}"/>
          </ac:spMkLst>
        </pc:spChg>
        <pc:spChg chg="mod">
          <ac:chgData name="Felix Heydel" userId="657e95cb-3a84-4fc0-8fb6-04d99f2507da" providerId="ADAL" clId="{A8140E68-0B05-4947-BB14-01DA14F3CDF8}" dt="2026-07-16T03:16:46.992" v="598" actId="790"/>
          <ac:spMkLst>
            <pc:docMk/>
            <pc:sldMk cId="4084470703" sldId="430"/>
            <ac:spMk id="363" creationId="{A15AEE9D-D7D7-EF0E-5A76-89A6A1E9165B}"/>
          </ac:spMkLst>
        </pc:spChg>
        <pc:spChg chg="mod">
          <ac:chgData name="Felix Heydel" userId="657e95cb-3a84-4fc0-8fb6-04d99f2507da" providerId="ADAL" clId="{A8140E68-0B05-4947-BB14-01DA14F3CDF8}" dt="2026-07-16T03:16:46.992" v="598" actId="790"/>
          <ac:spMkLst>
            <pc:docMk/>
            <pc:sldMk cId="4084470703" sldId="430"/>
            <ac:spMk id="374" creationId="{9A5FF4F8-63DA-E516-C976-1AAF6F9978C4}"/>
          </ac:spMkLst>
        </pc:spChg>
        <pc:spChg chg="mod">
          <ac:chgData name="Felix Heydel" userId="657e95cb-3a84-4fc0-8fb6-04d99f2507da" providerId="ADAL" clId="{A8140E68-0B05-4947-BB14-01DA14F3CDF8}" dt="2026-07-16T03:16:46.992" v="598" actId="790"/>
          <ac:spMkLst>
            <pc:docMk/>
            <pc:sldMk cId="4084470703" sldId="430"/>
            <ac:spMk id="377" creationId="{F8890A8D-D80F-DD97-B0F6-610A09C8C91D}"/>
          </ac:spMkLst>
        </pc:spChg>
      </pc:sldChg>
      <pc:sldChg chg="addSp delSp modSp mod modNotes">
        <pc:chgData name="Felix Heydel" userId="657e95cb-3a84-4fc0-8fb6-04d99f2507da" providerId="ADAL" clId="{A8140E68-0B05-4947-BB14-01DA14F3CDF8}" dt="2026-07-16T03:16:46.992" v="598" actId="790"/>
        <pc:sldMkLst>
          <pc:docMk/>
          <pc:sldMk cId="1075241513" sldId="432"/>
        </pc:sldMkLst>
        <pc:spChg chg="mod">
          <ac:chgData name="Felix Heydel" userId="657e95cb-3a84-4fc0-8fb6-04d99f2507da" providerId="ADAL" clId="{A8140E68-0B05-4947-BB14-01DA14F3CDF8}" dt="2026-07-16T03:16:46.992" v="598" actId="790"/>
          <ac:spMkLst>
            <pc:docMk/>
            <pc:sldMk cId="1075241513" sldId="432"/>
            <ac:spMk id="2" creationId="{227844DF-1387-2C51-2409-7175FFF9A48B}"/>
          </ac:spMkLst>
        </pc:spChg>
        <pc:spChg chg="mod">
          <ac:chgData name="Felix Heydel" userId="657e95cb-3a84-4fc0-8fb6-04d99f2507da" providerId="ADAL" clId="{A8140E68-0B05-4947-BB14-01DA14F3CDF8}" dt="2026-07-16T03:16:46.992" v="598" actId="790"/>
          <ac:spMkLst>
            <pc:docMk/>
            <pc:sldMk cId="1075241513" sldId="432"/>
            <ac:spMk id="190" creationId="{3FDAC03E-3041-9DEE-715C-B6286BE5A45A}"/>
          </ac:spMkLst>
        </pc:spChg>
        <pc:spChg chg="mod">
          <ac:chgData name="Felix Heydel" userId="657e95cb-3a84-4fc0-8fb6-04d99f2507da" providerId="ADAL" clId="{A8140E68-0B05-4947-BB14-01DA14F3CDF8}" dt="2026-07-16T03:16:46.992" v="598" actId="790"/>
          <ac:spMkLst>
            <pc:docMk/>
            <pc:sldMk cId="1075241513" sldId="432"/>
            <ac:spMk id="191" creationId="{AB0D24FF-5464-C774-D1D5-33BD0CCC1FB9}"/>
          </ac:spMkLst>
        </pc:spChg>
        <pc:spChg chg="mod">
          <ac:chgData name="Felix Heydel" userId="657e95cb-3a84-4fc0-8fb6-04d99f2507da" providerId="ADAL" clId="{A8140E68-0B05-4947-BB14-01DA14F3CDF8}" dt="2026-07-16T03:16:46.992" v="598" actId="790"/>
          <ac:spMkLst>
            <pc:docMk/>
            <pc:sldMk cId="1075241513" sldId="432"/>
            <ac:spMk id="194" creationId="{6BFD8605-7958-3BA0-499F-F6D8AF2973F0}"/>
          </ac:spMkLst>
        </pc:spChg>
        <pc:spChg chg="mod">
          <ac:chgData name="Felix Heydel" userId="657e95cb-3a84-4fc0-8fb6-04d99f2507da" providerId="ADAL" clId="{A8140E68-0B05-4947-BB14-01DA14F3CDF8}" dt="2026-07-16T03:16:46.992" v="598" actId="790"/>
          <ac:spMkLst>
            <pc:docMk/>
            <pc:sldMk cId="1075241513" sldId="432"/>
            <ac:spMk id="195" creationId="{49D3ADCE-E258-93CB-0D81-A1795905D060}"/>
          </ac:spMkLst>
        </pc:spChg>
        <pc:spChg chg="mod">
          <ac:chgData name="Felix Heydel" userId="657e95cb-3a84-4fc0-8fb6-04d99f2507da" providerId="ADAL" clId="{A8140E68-0B05-4947-BB14-01DA14F3CDF8}" dt="2026-07-16T03:16:46.992" v="598" actId="790"/>
          <ac:spMkLst>
            <pc:docMk/>
            <pc:sldMk cId="1075241513" sldId="432"/>
            <ac:spMk id="197" creationId="{3A6E132E-9A2E-CEB1-0A7A-CC4446E6F5D9}"/>
          </ac:spMkLst>
        </pc:spChg>
        <pc:spChg chg="mod">
          <ac:chgData name="Felix Heydel" userId="657e95cb-3a84-4fc0-8fb6-04d99f2507da" providerId="ADAL" clId="{A8140E68-0B05-4947-BB14-01DA14F3CDF8}" dt="2026-07-16T03:16:46.992" v="598" actId="790"/>
          <ac:spMkLst>
            <pc:docMk/>
            <pc:sldMk cId="1075241513" sldId="432"/>
            <ac:spMk id="198" creationId="{A82058D6-54D9-EA55-3D33-BE861E8A8FFE}"/>
          </ac:spMkLst>
        </pc:spChg>
        <pc:spChg chg="mod">
          <ac:chgData name="Felix Heydel" userId="657e95cb-3a84-4fc0-8fb6-04d99f2507da" providerId="ADAL" clId="{A8140E68-0B05-4947-BB14-01DA14F3CDF8}" dt="2026-07-16T03:16:46.992" v="598" actId="790"/>
          <ac:spMkLst>
            <pc:docMk/>
            <pc:sldMk cId="1075241513" sldId="432"/>
            <ac:spMk id="200" creationId="{0A9DE0A1-7E3D-A10E-3F8A-D304FB86AD64}"/>
          </ac:spMkLst>
        </pc:spChg>
        <pc:spChg chg="mod">
          <ac:chgData name="Felix Heydel" userId="657e95cb-3a84-4fc0-8fb6-04d99f2507da" providerId="ADAL" clId="{A8140E68-0B05-4947-BB14-01DA14F3CDF8}" dt="2026-07-15T09:23:39.273" v="65" actId="403"/>
          <ac:spMkLst>
            <pc:docMk/>
            <pc:sldMk cId="1075241513" sldId="432"/>
            <ac:spMk id="201" creationId="{3E113D7B-7A64-915A-4635-CDB2D95FD5ED}"/>
          </ac:spMkLst>
        </pc:spChg>
        <pc:spChg chg="mod">
          <ac:chgData name="Felix Heydel" userId="657e95cb-3a84-4fc0-8fb6-04d99f2507da" providerId="ADAL" clId="{A8140E68-0B05-4947-BB14-01DA14F3CDF8}" dt="2026-07-16T03:16:46.992" v="598" actId="790"/>
          <ac:spMkLst>
            <pc:docMk/>
            <pc:sldMk cId="1075241513" sldId="432"/>
            <ac:spMk id="203" creationId="{BA5F19C9-8BAC-331E-2FEC-B68A5DF35A16}"/>
          </ac:spMkLst>
        </pc:spChg>
        <pc:spChg chg="mod">
          <ac:chgData name="Felix Heydel" userId="657e95cb-3a84-4fc0-8fb6-04d99f2507da" providerId="ADAL" clId="{A8140E68-0B05-4947-BB14-01DA14F3CDF8}" dt="2026-07-15T09:23:39.273" v="65" actId="403"/>
          <ac:spMkLst>
            <pc:docMk/>
            <pc:sldMk cId="1075241513" sldId="432"/>
            <ac:spMk id="204" creationId="{F6913F55-CCA2-FC9B-CF58-5BC9589EABAC}"/>
          </ac:spMkLst>
        </pc:spChg>
        <pc:spChg chg="mod">
          <ac:chgData name="Felix Heydel" userId="657e95cb-3a84-4fc0-8fb6-04d99f2507da" providerId="ADAL" clId="{A8140E68-0B05-4947-BB14-01DA14F3CDF8}" dt="2026-07-16T03:16:46.992" v="598" actId="790"/>
          <ac:spMkLst>
            <pc:docMk/>
            <pc:sldMk cId="1075241513" sldId="432"/>
            <ac:spMk id="206" creationId="{BE052FA0-F011-A15C-F989-907BBEFC0950}"/>
          </ac:spMkLst>
        </pc:spChg>
        <pc:spChg chg="mod">
          <ac:chgData name="Felix Heydel" userId="657e95cb-3a84-4fc0-8fb6-04d99f2507da" providerId="ADAL" clId="{A8140E68-0B05-4947-BB14-01DA14F3CDF8}" dt="2026-07-15T09:23:39.273" v="65" actId="403"/>
          <ac:spMkLst>
            <pc:docMk/>
            <pc:sldMk cId="1075241513" sldId="432"/>
            <ac:spMk id="207" creationId="{9434C403-97D9-1593-D55D-815529E575AC}"/>
          </ac:spMkLst>
        </pc:spChg>
        <pc:grpChg chg="add mod">
          <ac:chgData name="Felix Heydel" userId="657e95cb-3a84-4fc0-8fb6-04d99f2507da" providerId="ADAL" clId="{A8140E68-0B05-4947-BB14-01DA14F3CDF8}" dt="2026-07-15T09:23:19.109" v="60" actId="14100"/>
          <ac:grpSpMkLst>
            <pc:docMk/>
            <pc:sldMk cId="1075241513" sldId="432"/>
            <ac:grpSpMk id="3" creationId="{B3F1DD64-99D9-77AF-CC38-F26B4ED6F76D}"/>
          </ac:grpSpMkLst>
        </pc:grpChg>
        <pc:grpChg chg="mod">
          <ac:chgData name="Felix Heydel" userId="657e95cb-3a84-4fc0-8fb6-04d99f2507da" providerId="ADAL" clId="{A8140E68-0B05-4947-BB14-01DA14F3CDF8}" dt="2026-07-15T09:23:14.623" v="59" actId="164"/>
          <ac:grpSpMkLst>
            <pc:docMk/>
            <pc:sldMk cId="1075241513" sldId="432"/>
            <ac:grpSpMk id="193" creationId="{95D04FE0-8673-45AB-5DFD-5320ACC1F960}"/>
          </ac:grpSpMkLst>
        </pc:grpChg>
        <pc:grpChg chg="mod">
          <ac:chgData name="Felix Heydel" userId="657e95cb-3a84-4fc0-8fb6-04d99f2507da" providerId="ADAL" clId="{A8140E68-0B05-4947-BB14-01DA14F3CDF8}" dt="2026-07-15T09:23:14.623" v="59" actId="164"/>
          <ac:grpSpMkLst>
            <pc:docMk/>
            <pc:sldMk cId="1075241513" sldId="432"/>
            <ac:grpSpMk id="196" creationId="{66992691-36FA-9204-D93E-656E8D964232}"/>
          </ac:grpSpMkLst>
        </pc:grpChg>
        <pc:grpChg chg="mod">
          <ac:chgData name="Felix Heydel" userId="657e95cb-3a84-4fc0-8fb6-04d99f2507da" providerId="ADAL" clId="{A8140E68-0B05-4947-BB14-01DA14F3CDF8}" dt="2026-07-15T09:23:14.623" v="59" actId="164"/>
          <ac:grpSpMkLst>
            <pc:docMk/>
            <pc:sldMk cId="1075241513" sldId="432"/>
            <ac:grpSpMk id="199" creationId="{78887995-FD1D-CBF1-DC57-8A4842C7E4E6}"/>
          </ac:grpSpMkLst>
        </pc:grpChg>
        <pc:grpChg chg="mod">
          <ac:chgData name="Felix Heydel" userId="657e95cb-3a84-4fc0-8fb6-04d99f2507da" providerId="ADAL" clId="{A8140E68-0B05-4947-BB14-01DA14F3CDF8}" dt="2026-07-15T09:23:14.623" v="59" actId="164"/>
          <ac:grpSpMkLst>
            <pc:docMk/>
            <pc:sldMk cId="1075241513" sldId="432"/>
            <ac:grpSpMk id="202" creationId="{151BA5CF-7050-2D5A-F659-02EE4F35AD8C}"/>
          </ac:grpSpMkLst>
        </pc:grpChg>
        <pc:grpChg chg="mod">
          <ac:chgData name="Felix Heydel" userId="657e95cb-3a84-4fc0-8fb6-04d99f2507da" providerId="ADAL" clId="{A8140E68-0B05-4947-BB14-01DA14F3CDF8}" dt="2026-07-15T09:23:14.623" v="59" actId="164"/>
          <ac:grpSpMkLst>
            <pc:docMk/>
            <pc:sldMk cId="1075241513" sldId="432"/>
            <ac:grpSpMk id="205" creationId="{973376F3-BC01-DE02-4F49-2DBDB183EA3B}"/>
          </ac:grpSpMkLst>
        </pc:grpChg>
      </pc:sldChg>
      <pc:sldChg chg="modSp mod">
        <pc:chgData name="Felix Heydel" userId="657e95cb-3a84-4fc0-8fb6-04d99f2507da" providerId="ADAL" clId="{A8140E68-0B05-4947-BB14-01DA14F3CDF8}" dt="2026-07-16T03:16:46.992" v="598" actId="790"/>
        <pc:sldMkLst>
          <pc:docMk/>
          <pc:sldMk cId="2630807991" sldId="442"/>
        </pc:sldMkLst>
        <pc:spChg chg="mod">
          <ac:chgData name="Felix Heydel" userId="657e95cb-3a84-4fc0-8fb6-04d99f2507da" providerId="ADAL" clId="{A8140E68-0B05-4947-BB14-01DA14F3CDF8}" dt="2026-07-16T03:16:46.992" v="598" actId="790"/>
          <ac:spMkLst>
            <pc:docMk/>
            <pc:sldMk cId="2630807991" sldId="442"/>
            <ac:spMk id="2" creationId="{FE0C7A36-0CE6-456C-9E04-75B722B29957}"/>
          </ac:spMkLst>
        </pc:spChg>
        <pc:spChg chg="mod">
          <ac:chgData name="Felix Heydel" userId="657e95cb-3a84-4fc0-8fb6-04d99f2507da" providerId="ADAL" clId="{A8140E68-0B05-4947-BB14-01DA14F3CDF8}" dt="2026-07-16T03:16:46.992" v="598" actId="790"/>
          <ac:spMkLst>
            <pc:docMk/>
            <pc:sldMk cId="2630807991" sldId="442"/>
            <ac:spMk id="3" creationId="{DB304C0E-D79C-4695-93CA-DC1EDD1A4507}"/>
          </ac:spMkLst>
        </pc:spChg>
      </pc:sldChg>
      <pc:sldChg chg="modSp mod">
        <pc:chgData name="Felix Heydel" userId="657e95cb-3a84-4fc0-8fb6-04d99f2507da" providerId="ADAL" clId="{A8140E68-0B05-4947-BB14-01DA14F3CDF8}" dt="2026-07-16T03:16:46.992" v="598" actId="790"/>
        <pc:sldMkLst>
          <pc:docMk/>
          <pc:sldMk cId="1610090534" sldId="447"/>
        </pc:sldMkLst>
        <pc:spChg chg="mod">
          <ac:chgData name="Felix Heydel" userId="657e95cb-3a84-4fc0-8fb6-04d99f2507da" providerId="ADAL" clId="{A8140E68-0B05-4947-BB14-01DA14F3CDF8}" dt="2026-07-16T03:16:46.992" v="598" actId="790"/>
          <ac:spMkLst>
            <pc:docMk/>
            <pc:sldMk cId="1610090534" sldId="447"/>
            <ac:spMk id="23" creationId="{B0BE94AB-6868-BA48-B39E-7D1B454618E0}"/>
          </ac:spMkLst>
        </pc:spChg>
        <pc:graphicFrameChg chg="modGraphic">
          <ac:chgData name="Felix Heydel" userId="657e95cb-3a84-4fc0-8fb6-04d99f2507da" providerId="ADAL" clId="{A8140E68-0B05-4947-BB14-01DA14F3CDF8}" dt="2026-07-16T03:16:46.992" v="598" actId="790"/>
          <ac:graphicFrameMkLst>
            <pc:docMk/>
            <pc:sldMk cId="1610090534" sldId="447"/>
            <ac:graphicFrameMk id="7" creationId="{6C4D806C-E19E-FB47-B5A9-77E2FDBA8A9A}"/>
          </ac:graphicFrameMkLst>
        </pc:graphicFrameChg>
      </pc:sldChg>
      <pc:sldChg chg="modSp mod">
        <pc:chgData name="Felix Heydel" userId="657e95cb-3a84-4fc0-8fb6-04d99f2507da" providerId="ADAL" clId="{A8140E68-0B05-4947-BB14-01DA14F3CDF8}" dt="2026-07-16T03:16:46.992" v="598" actId="790"/>
        <pc:sldMkLst>
          <pc:docMk/>
          <pc:sldMk cId="514590395" sldId="468"/>
        </pc:sldMkLst>
        <pc:spChg chg="mod">
          <ac:chgData name="Felix Heydel" userId="657e95cb-3a84-4fc0-8fb6-04d99f2507da" providerId="ADAL" clId="{A8140E68-0B05-4947-BB14-01DA14F3CDF8}" dt="2026-07-16T03:16:46.992" v="598" actId="790"/>
          <ac:spMkLst>
            <pc:docMk/>
            <pc:sldMk cId="514590395" sldId="468"/>
            <ac:spMk id="2" creationId="{B26B1F82-09EF-A344-BB9F-35397861895B}"/>
          </ac:spMkLst>
        </pc:spChg>
        <pc:spChg chg="mod">
          <ac:chgData name="Felix Heydel" userId="657e95cb-3a84-4fc0-8fb6-04d99f2507da" providerId="ADAL" clId="{A8140E68-0B05-4947-BB14-01DA14F3CDF8}" dt="2026-07-16T03:16:46.992" v="598" actId="790"/>
          <ac:spMkLst>
            <pc:docMk/>
            <pc:sldMk cId="514590395" sldId="468"/>
            <ac:spMk id="3" creationId="{BE5D398E-2BC7-C04D-95C7-392CB2152CB0}"/>
          </ac:spMkLst>
        </pc:spChg>
        <pc:spChg chg="mod">
          <ac:chgData name="Felix Heydel" userId="657e95cb-3a84-4fc0-8fb6-04d99f2507da" providerId="ADAL" clId="{A8140E68-0B05-4947-BB14-01DA14F3CDF8}" dt="2026-07-16T03:16:46.992" v="598" actId="790"/>
          <ac:spMkLst>
            <pc:docMk/>
            <pc:sldMk cId="514590395" sldId="468"/>
            <ac:spMk id="4" creationId="{68159825-FB64-474B-BEB4-B0B47987EBD8}"/>
          </ac:spMkLst>
        </pc:spChg>
      </pc:sldChg>
      <pc:sldChg chg="add">
        <pc:chgData name="Felix Heydel" userId="657e95cb-3a84-4fc0-8fb6-04d99f2507da" providerId="ADAL" clId="{A8140E68-0B05-4947-BB14-01DA14F3CDF8}" dt="2026-07-16T06:30:09.969" v="611"/>
        <pc:sldMkLst>
          <pc:docMk/>
          <pc:sldMk cId="1498541259" sldId="504"/>
        </pc:sldMkLst>
      </pc:sldChg>
      <pc:sldChg chg="add">
        <pc:chgData name="Felix Heydel" userId="657e95cb-3a84-4fc0-8fb6-04d99f2507da" providerId="ADAL" clId="{A8140E68-0B05-4947-BB14-01DA14F3CDF8}" dt="2026-07-16T06:30:09.969" v="611"/>
        <pc:sldMkLst>
          <pc:docMk/>
          <pc:sldMk cId="4292201563" sldId="506"/>
        </pc:sldMkLst>
      </pc:sldChg>
      <pc:sldChg chg="add">
        <pc:chgData name="Felix Heydel" userId="657e95cb-3a84-4fc0-8fb6-04d99f2507da" providerId="ADAL" clId="{A8140E68-0B05-4947-BB14-01DA14F3CDF8}" dt="2026-07-16T06:30:09.969" v="611"/>
        <pc:sldMkLst>
          <pc:docMk/>
          <pc:sldMk cId="648124904" sldId="507"/>
        </pc:sldMkLst>
      </pc:sldChg>
      <pc:sldChg chg="add">
        <pc:chgData name="Felix Heydel" userId="657e95cb-3a84-4fc0-8fb6-04d99f2507da" providerId="ADAL" clId="{A8140E68-0B05-4947-BB14-01DA14F3CDF8}" dt="2026-07-16T06:30:09.969" v="611"/>
        <pc:sldMkLst>
          <pc:docMk/>
          <pc:sldMk cId="332705355" sldId="510"/>
        </pc:sldMkLst>
      </pc:sldChg>
      <pc:sldChg chg="add">
        <pc:chgData name="Felix Heydel" userId="657e95cb-3a84-4fc0-8fb6-04d99f2507da" providerId="ADAL" clId="{A8140E68-0B05-4947-BB14-01DA14F3CDF8}" dt="2026-07-16T06:30:09.969" v="611"/>
        <pc:sldMkLst>
          <pc:docMk/>
          <pc:sldMk cId="1525946523" sldId="511"/>
        </pc:sldMkLst>
      </pc:sldChg>
      <pc:sldChg chg="add">
        <pc:chgData name="Felix Heydel" userId="657e95cb-3a84-4fc0-8fb6-04d99f2507da" providerId="ADAL" clId="{A8140E68-0B05-4947-BB14-01DA14F3CDF8}" dt="2026-07-16T06:30:09.969" v="611"/>
        <pc:sldMkLst>
          <pc:docMk/>
          <pc:sldMk cId="317875389" sldId="512"/>
        </pc:sldMkLst>
      </pc:sldChg>
      <pc:sldChg chg="add">
        <pc:chgData name="Felix Heydel" userId="657e95cb-3a84-4fc0-8fb6-04d99f2507da" providerId="ADAL" clId="{A8140E68-0B05-4947-BB14-01DA14F3CDF8}" dt="2026-07-16T06:30:09.969" v="611"/>
        <pc:sldMkLst>
          <pc:docMk/>
          <pc:sldMk cId="2783281551" sldId="513"/>
        </pc:sldMkLst>
      </pc:sldChg>
      <pc:sldChg chg="add">
        <pc:chgData name="Felix Heydel" userId="657e95cb-3a84-4fc0-8fb6-04d99f2507da" providerId="ADAL" clId="{A8140E68-0B05-4947-BB14-01DA14F3CDF8}" dt="2026-07-16T06:30:09.969" v="611"/>
        <pc:sldMkLst>
          <pc:docMk/>
          <pc:sldMk cId="3130057157" sldId="514"/>
        </pc:sldMkLst>
      </pc:sldChg>
      <pc:sldChg chg="modSp mod">
        <pc:chgData name="Felix Heydel" userId="657e95cb-3a84-4fc0-8fb6-04d99f2507da" providerId="ADAL" clId="{A8140E68-0B05-4947-BB14-01DA14F3CDF8}" dt="2026-07-16T03:16:46.992" v="598" actId="790"/>
        <pc:sldMkLst>
          <pc:docMk/>
          <pc:sldMk cId="4210654584" sldId="8804"/>
        </pc:sldMkLst>
        <pc:spChg chg="mod">
          <ac:chgData name="Felix Heydel" userId="657e95cb-3a84-4fc0-8fb6-04d99f2507da" providerId="ADAL" clId="{A8140E68-0B05-4947-BB14-01DA14F3CDF8}" dt="2026-07-16T03:16:46.992" v="598" actId="790"/>
          <ac:spMkLst>
            <pc:docMk/>
            <pc:sldMk cId="4210654584" sldId="8804"/>
            <ac:spMk id="3" creationId="{3169D7E8-7A57-7743-894A-3AA7DDC197D4}"/>
          </ac:spMkLst>
        </pc:spChg>
        <pc:spChg chg="mod">
          <ac:chgData name="Felix Heydel" userId="657e95cb-3a84-4fc0-8fb6-04d99f2507da" providerId="ADAL" clId="{A8140E68-0B05-4947-BB14-01DA14F3CDF8}" dt="2026-07-16T03:16:46.992" v="598" actId="790"/>
          <ac:spMkLst>
            <pc:docMk/>
            <pc:sldMk cId="4210654584" sldId="8804"/>
            <ac:spMk id="4" creationId="{D2D6B1CC-121F-5542-8C56-B3CE6DB832D4}"/>
          </ac:spMkLst>
        </pc:spChg>
      </pc:sldChg>
      <pc:sldChg chg="modSp mod">
        <pc:chgData name="Felix Heydel" userId="657e95cb-3a84-4fc0-8fb6-04d99f2507da" providerId="ADAL" clId="{A8140E68-0B05-4947-BB14-01DA14F3CDF8}" dt="2026-07-16T03:16:46.992" v="598" actId="790"/>
        <pc:sldMkLst>
          <pc:docMk/>
          <pc:sldMk cId="2885733204" sldId="8805"/>
        </pc:sldMkLst>
        <pc:spChg chg="mod">
          <ac:chgData name="Felix Heydel" userId="657e95cb-3a84-4fc0-8fb6-04d99f2507da" providerId="ADAL" clId="{A8140E68-0B05-4947-BB14-01DA14F3CDF8}" dt="2026-07-16T03:16:46.992" v="598" actId="790"/>
          <ac:spMkLst>
            <pc:docMk/>
            <pc:sldMk cId="2885733204" sldId="8805"/>
            <ac:spMk id="3" creationId="{3169D7E8-7A57-7743-894A-3AA7DDC197D4}"/>
          </ac:spMkLst>
        </pc:spChg>
        <pc:spChg chg="mod">
          <ac:chgData name="Felix Heydel" userId="657e95cb-3a84-4fc0-8fb6-04d99f2507da" providerId="ADAL" clId="{A8140E68-0B05-4947-BB14-01DA14F3CDF8}" dt="2026-07-16T03:16:46.992" v="598" actId="790"/>
          <ac:spMkLst>
            <pc:docMk/>
            <pc:sldMk cId="2885733204" sldId="8805"/>
            <ac:spMk id="4" creationId="{D2D6B1CC-121F-5542-8C56-B3CE6DB832D4}"/>
          </ac:spMkLst>
        </pc:spChg>
        <pc:graphicFrameChg chg="modGraphic">
          <ac:chgData name="Felix Heydel" userId="657e95cb-3a84-4fc0-8fb6-04d99f2507da" providerId="ADAL" clId="{A8140E68-0B05-4947-BB14-01DA14F3CDF8}" dt="2026-07-16T03:16:46.992" v="598" actId="790"/>
          <ac:graphicFrameMkLst>
            <pc:docMk/>
            <pc:sldMk cId="2885733204" sldId="8805"/>
            <ac:graphicFrameMk id="2" creationId="{AD6D1980-176C-707B-F3F0-678E320987ED}"/>
          </ac:graphicFrameMkLst>
        </pc:graphicFrameChg>
      </pc:sldChg>
      <pc:sldChg chg="modSp mod">
        <pc:chgData name="Felix Heydel" userId="657e95cb-3a84-4fc0-8fb6-04d99f2507da" providerId="ADAL" clId="{A8140E68-0B05-4947-BB14-01DA14F3CDF8}" dt="2026-07-16T03:16:46.992" v="598" actId="790"/>
        <pc:sldMkLst>
          <pc:docMk/>
          <pc:sldMk cId="841505470" sldId="8824"/>
        </pc:sldMkLst>
        <pc:spChg chg="mod">
          <ac:chgData name="Felix Heydel" userId="657e95cb-3a84-4fc0-8fb6-04d99f2507da" providerId="ADAL" clId="{A8140E68-0B05-4947-BB14-01DA14F3CDF8}" dt="2026-07-16T03:16:46.992" v="598" actId="790"/>
          <ac:spMkLst>
            <pc:docMk/>
            <pc:sldMk cId="841505470" sldId="8824"/>
            <ac:spMk id="2" creationId="{B6B95250-A880-3743-9933-7F322871CEB5}"/>
          </ac:spMkLst>
        </pc:spChg>
        <pc:spChg chg="mod">
          <ac:chgData name="Felix Heydel" userId="657e95cb-3a84-4fc0-8fb6-04d99f2507da" providerId="ADAL" clId="{A8140E68-0B05-4947-BB14-01DA14F3CDF8}" dt="2026-07-16T03:16:46.992" v="598" actId="790"/>
          <ac:spMkLst>
            <pc:docMk/>
            <pc:sldMk cId="841505470" sldId="8824"/>
            <ac:spMk id="4" creationId="{91AD93C9-11AC-D045-BE72-271518811EA9}"/>
          </ac:spMkLst>
        </pc:spChg>
        <pc:spChg chg="mod">
          <ac:chgData name="Felix Heydel" userId="657e95cb-3a84-4fc0-8fb6-04d99f2507da" providerId="ADAL" clId="{A8140E68-0B05-4947-BB14-01DA14F3CDF8}" dt="2026-07-16T03:16:46.992" v="598" actId="790"/>
          <ac:spMkLst>
            <pc:docMk/>
            <pc:sldMk cId="841505470" sldId="8824"/>
            <ac:spMk id="24" creationId="{875E832C-AC65-CB44-A0C6-079D63D288B3}"/>
          </ac:spMkLst>
        </pc:spChg>
        <pc:spChg chg="mod">
          <ac:chgData name="Felix Heydel" userId="657e95cb-3a84-4fc0-8fb6-04d99f2507da" providerId="ADAL" clId="{A8140E68-0B05-4947-BB14-01DA14F3CDF8}" dt="2026-07-16T03:16:46.992" v="598" actId="790"/>
          <ac:spMkLst>
            <pc:docMk/>
            <pc:sldMk cId="841505470" sldId="8824"/>
            <ac:spMk id="32" creationId="{4452E487-2DAD-BF48-BEA1-93866604763B}"/>
          </ac:spMkLst>
        </pc:spChg>
        <pc:spChg chg="mod">
          <ac:chgData name="Felix Heydel" userId="657e95cb-3a84-4fc0-8fb6-04d99f2507da" providerId="ADAL" clId="{A8140E68-0B05-4947-BB14-01DA14F3CDF8}" dt="2026-07-16T03:16:46.992" v="598" actId="790"/>
          <ac:spMkLst>
            <pc:docMk/>
            <pc:sldMk cId="841505470" sldId="8824"/>
            <ac:spMk id="33" creationId="{AE9DA719-9B34-6F4C-B203-328035EAE6C3}"/>
          </ac:spMkLst>
        </pc:spChg>
        <pc:spChg chg="mod">
          <ac:chgData name="Felix Heydel" userId="657e95cb-3a84-4fc0-8fb6-04d99f2507da" providerId="ADAL" clId="{A8140E68-0B05-4947-BB14-01DA14F3CDF8}" dt="2026-07-16T03:16:46.992" v="598" actId="790"/>
          <ac:spMkLst>
            <pc:docMk/>
            <pc:sldMk cId="841505470" sldId="8824"/>
            <ac:spMk id="34" creationId="{298BB252-70D3-8348-A2AD-185CDEC2C1EC}"/>
          </ac:spMkLst>
        </pc:spChg>
        <pc:spChg chg="mod">
          <ac:chgData name="Felix Heydel" userId="657e95cb-3a84-4fc0-8fb6-04d99f2507da" providerId="ADAL" clId="{A8140E68-0B05-4947-BB14-01DA14F3CDF8}" dt="2026-07-16T03:16:46.992" v="598" actId="790"/>
          <ac:spMkLst>
            <pc:docMk/>
            <pc:sldMk cId="841505470" sldId="8824"/>
            <ac:spMk id="45" creationId="{C4B1DEDB-6F38-4D76-9DDA-D4246596CAA7}"/>
          </ac:spMkLst>
        </pc:spChg>
        <pc:spChg chg="mod">
          <ac:chgData name="Felix Heydel" userId="657e95cb-3a84-4fc0-8fb6-04d99f2507da" providerId="ADAL" clId="{A8140E68-0B05-4947-BB14-01DA14F3CDF8}" dt="2026-07-16T03:16:46.992" v="598" actId="790"/>
          <ac:spMkLst>
            <pc:docMk/>
            <pc:sldMk cId="841505470" sldId="8824"/>
            <ac:spMk id="46" creationId="{B1DEDB65-3B4E-4E8E-93C2-50D32CA7837A}"/>
          </ac:spMkLst>
        </pc:spChg>
        <pc:spChg chg="mod">
          <ac:chgData name="Felix Heydel" userId="657e95cb-3a84-4fc0-8fb6-04d99f2507da" providerId="ADAL" clId="{A8140E68-0B05-4947-BB14-01DA14F3CDF8}" dt="2026-07-16T03:16:46.992" v="598" actId="790"/>
          <ac:spMkLst>
            <pc:docMk/>
            <pc:sldMk cId="841505470" sldId="8824"/>
            <ac:spMk id="47" creationId="{59EA3F66-9478-4311-B233-B382CBF4FF4B}"/>
          </ac:spMkLst>
        </pc:spChg>
        <pc:spChg chg="mod">
          <ac:chgData name="Felix Heydel" userId="657e95cb-3a84-4fc0-8fb6-04d99f2507da" providerId="ADAL" clId="{A8140E68-0B05-4947-BB14-01DA14F3CDF8}" dt="2026-07-16T03:16:46.992" v="598" actId="790"/>
          <ac:spMkLst>
            <pc:docMk/>
            <pc:sldMk cId="841505470" sldId="8824"/>
            <ac:spMk id="48" creationId="{5DD73729-212C-4764-A290-EEA43C4474E6}"/>
          </ac:spMkLst>
        </pc:spChg>
      </pc:sldChg>
      <pc:sldChg chg="modSp mod">
        <pc:chgData name="Felix Heydel" userId="657e95cb-3a84-4fc0-8fb6-04d99f2507da" providerId="ADAL" clId="{A8140E68-0B05-4947-BB14-01DA14F3CDF8}" dt="2026-07-16T03:16:46.992" v="598" actId="790"/>
        <pc:sldMkLst>
          <pc:docMk/>
          <pc:sldMk cId="436660092" sldId="8833"/>
        </pc:sldMkLst>
        <pc:spChg chg="mod">
          <ac:chgData name="Felix Heydel" userId="657e95cb-3a84-4fc0-8fb6-04d99f2507da" providerId="ADAL" clId="{A8140E68-0B05-4947-BB14-01DA14F3CDF8}" dt="2026-07-16T03:16:46.992" v="598" actId="790"/>
          <ac:spMkLst>
            <pc:docMk/>
            <pc:sldMk cId="436660092" sldId="8833"/>
            <ac:spMk id="3" creationId="{505F1C80-C87E-164E-B2D5-AA6E07B59E5E}"/>
          </ac:spMkLst>
        </pc:spChg>
        <pc:spChg chg="mod">
          <ac:chgData name="Felix Heydel" userId="657e95cb-3a84-4fc0-8fb6-04d99f2507da" providerId="ADAL" clId="{A8140E68-0B05-4947-BB14-01DA14F3CDF8}" dt="2026-07-16T03:16:46.992" v="598" actId="790"/>
          <ac:spMkLst>
            <pc:docMk/>
            <pc:sldMk cId="436660092" sldId="8833"/>
            <ac:spMk id="28" creationId="{A79AAA77-B525-421E-3E3C-61A0FB81BBBE}"/>
          </ac:spMkLst>
        </pc:spChg>
        <pc:spChg chg="mod">
          <ac:chgData name="Felix Heydel" userId="657e95cb-3a84-4fc0-8fb6-04d99f2507da" providerId="ADAL" clId="{A8140E68-0B05-4947-BB14-01DA14F3CDF8}" dt="2026-07-16T03:16:46.992" v="598" actId="790"/>
          <ac:spMkLst>
            <pc:docMk/>
            <pc:sldMk cId="436660092" sldId="8833"/>
            <ac:spMk id="52" creationId="{6C6E004E-2285-CCC5-D236-417A388616C7}"/>
          </ac:spMkLst>
        </pc:spChg>
      </pc:sldChg>
      <pc:sldChg chg="modSp mod">
        <pc:chgData name="Felix Heydel" userId="657e95cb-3a84-4fc0-8fb6-04d99f2507da" providerId="ADAL" clId="{A8140E68-0B05-4947-BB14-01DA14F3CDF8}" dt="2026-07-16T03:16:46.992" v="598" actId="790"/>
        <pc:sldMkLst>
          <pc:docMk/>
          <pc:sldMk cId="4228012646" sldId="9068"/>
        </pc:sldMkLst>
        <pc:spChg chg="mod">
          <ac:chgData name="Felix Heydel" userId="657e95cb-3a84-4fc0-8fb6-04d99f2507da" providerId="ADAL" clId="{A8140E68-0B05-4947-BB14-01DA14F3CDF8}" dt="2026-07-16T03:16:46.992" v="598" actId="790"/>
          <ac:spMkLst>
            <pc:docMk/>
            <pc:sldMk cId="4228012646" sldId="9068"/>
            <ac:spMk id="3" creationId="{01AA078B-CF14-6424-EEDE-1C6A0C2F23C4}"/>
          </ac:spMkLst>
        </pc:spChg>
      </pc:sldChg>
      <pc:sldChg chg="modSp mod">
        <pc:chgData name="Felix Heydel" userId="657e95cb-3a84-4fc0-8fb6-04d99f2507da" providerId="ADAL" clId="{A8140E68-0B05-4947-BB14-01DA14F3CDF8}" dt="2026-07-16T03:16:46.992" v="598" actId="790"/>
        <pc:sldMkLst>
          <pc:docMk/>
          <pc:sldMk cId="3128764770" sldId="9069"/>
        </pc:sldMkLst>
        <pc:spChg chg="mod">
          <ac:chgData name="Felix Heydel" userId="657e95cb-3a84-4fc0-8fb6-04d99f2507da" providerId="ADAL" clId="{A8140E68-0B05-4947-BB14-01DA14F3CDF8}" dt="2026-07-16T03:16:46.992" v="598" actId="790"/>
          <ac:spMkLst>
            <pc:docMk/>
            <pc:sldMk cId="3128764770" sldId="9069"/>
            <ac:spMk id="2" creationId="{6C4812F4-CBAB-5604-A97A-ABEC76196B14}"/>
          </ac:spMkLst>
        </pc:spChg>
      </pc:sldChg>
      <pc:sldChg chg="addSp delSp modSp mod">
        <pc:chgData name="Felix Heydel" userId="657e95cb-3a84-4fc0-8fb6-04d99f2507da" providerId="ADAL" clId="{A8140E68-0B05-4947-BB14-01DA14F3CDF8}" dt="2026-07-16T06:29:58.026" v="610" actId="478"/>
        <pc:sldMkLst>
          <pc:docMk/>
          <pc:sldMk cId="580075739" sldId="9070"/>
        </pc:sldMkLst>
        <pc:spChg chg="mod">
          <ac:chgData name="Felix Heydel" userId="657e95cb-3a84-4fc0-8fb6-04d99f2507da" providerId="ADAL" clId="{A8140E68-0B05-4947-BB14-01DA14F3CDF8}" dt="2026-07-16T03:16:46.992" v="598" actId="790"/>
          <ac:spMkLst>
            <pc:docMk/>
            <pc:sldMk cId="580075739" sldId="9070"/>
            <ac:spMk id="2" creationId="{F8CD6075-4C06-938E-C0CA-5E5612680131}"/>
          </ac:spMkLst>
        </pc:spChg>
        <pc:picChg chg="add del">
          <ac:chgData name="Felix Heydel" userId="657e95cb-3a84-4fc0-8fb6-04d99f2507da" providerId="ADAL" clId="{A8140E68-0B05-4947-BB14-01DA14F3CDF8}" dt="2026-07-16T06:29:58.026" v="610" actId="478"/>
          <ac:picMkLst>
            <pc:docMk/>
            <pc:sldMk cId="580075739" sldId="9070"/>
            <ac:picMk id="3" creationId="{5787900F-0529-AC4F-ED5F-9B2B0F619187}"/>
          </ac:picMkLst>
        </pc:picChg>
      </pc:sldChg>
      <pc:sldChg chg="modSp mod">
        <pc:chgData name="Felix Heydel" userId="657e95cb-3a84-4fc0-8fb6-04d99f2507da" providerId="ADAL" clId="{A8140E68-0B05-4947-BB14-01DA14F3CDF8}" dt="2026-07-16T03:16:46.992" v="598" actId="790"/>
        <pc:sldMkLst>
          <pc:docMk/>
          <pc:sldMk cId="1276011453" sldId="9071"/>
        </pc:sldMkLst>
        <pc:spChg chg="mod">
          <ac:chgData name="Felix Heydel" userId="657e95cb-3a84-4fc0-8fb6-04d99f2507da" providerId="ADAL" clId="{A8140E68-0B05-4947-BB14-01DA14F3CDF8}" dt="2026-07-16T03:16:46.992" v="598" actId="790"/>
          <ac:spMkLst>
            <pc:docMk/>
            <pc:sldMk cId="1276011453" sldId="9071"/>
            <ac:spMk id="2" creationId="{32EA9624-7726-7233-3A95-FCBF51DCB301}"/>
          </ac:spMkLst>
        </pc:spChg>
      </pc:sldChg>
      <pc:sldChg chg="modSp mod">
        <pc:chgData name="Felix Heydel" userId="657e95cb-3a84-4fc0-8fb6-04d99f2507da" providerId="ADAL" clId="{A8140E68-0B05-4947-BB14-01DA14F3CDF8}" dt="2026-07-16T03:16:46.992" v="598" actId="790"/>
        <pc:sldMkLst>
          <pc:docMk/>
          <pc:sldMk cId="2080788050" sldId="9073"/>
        </pc:sldMkLst>
        <pc:spChg chg="mod">
          <ac:chgData name="Felix Heydel" userId="657e95cb-3a84-4fc0-8fb6-04d99f2507da" providerId="ADAL" clId="{A8140E68-0B05-4947-BB14-01DA14F3CDF8}" dt="2026-07-16T03:16:46.992" v="598" actId="790"/>
          <ac:spMkLst>
            <pc:docMk/>
            <pc:sldMk cId="2080788050" sldId="9073"/>
            <ac:spMk id="2" creationId="{BB41AA36-9C4F-C149-A984-C64D7482544F}"/>
          </ac:spMkLst>
        </pc:spChg>
      </pc:sldChg>
      <pc:sldChg chg="modSp mod">
        <pc:chgData name="Felix Heydel" userId="657e95cb-3a84-4fc0-8fb6-04d99f2507da" providerId="ADAL" clId="{A8140E68-0B05-4947-BB14-01DA14F3CDF8}" dt="2026-07-16T03:16:46.992" v="598" actId="790"/>
        <pc:sldMkLst>
          <pc:docMk/>
          <pc:sldMk cId="3671653254" sldId="9074"/>
        </pc:sldMkLst>
        <pc:spChg chg="mod">
          <ac:chgData name="Felix Heydel" userId="657e95cb-3a84-4fc0-8fb6-04d99f2507da" providerId="ADAL" clId="{A8140E68-0B05-4947-BB14-01DA14F3CDF8}" dt="2026-07-16T03:16:46.992" v="598" actId="790"/>
          <ac:spMkLst>
            <pc:docMk/>
            <pc:sldMk cId="3671653254" sldId="9074"/>
            <ac:spMk id="2" creationId="{163DCA53-67B9-8B92-A289-5C57C16F64F2}"/>
          </ac:spMkLst>
        </pc:spChg>
      </pc:sldChg>
      <pc:sldChg chg="modSp mod">
        <pc:chgData name="Felix Heydel" userId="657e95cb-3a84-4fc0-8fb6-04d99f2507da" providerId="ADAL" clId="{A8140E68-0B05-4947-BB14-01DA14F3CDF8}" dt="2026-07-16T03:16:46.992" v="598" actId="790"/>
        <pc:sldMkLst>
          <pc:docMk/>
          <pc:sldMk cId="3268250179" sldId="9075"/>
        </pc:sldMkLst>
        <pc:spChg chg="mod">
          <ac:chgData name="Felix Heydel" userId="657e95cb-3a84-4fc0-8fb6-04d99f2507da" providerId="ADAL" clId="{A8140E68-0B05-4947-BB14-01DA14F3CDF8}" dt="2026-07-16T03:16:46.992" v="598" actId="790"/>
          <ac:spMkLst>
            <pc:docMk/>
            <pc:sldMk cId="3268250179" sldId="9075"/>
            <ac:spMk id="3" creationId="{A315F6FF-AC6F-9E3E-EF7B-8E4C94D1C554}"/>
          </ac:spMkLst>
        </pc:spChg>
        <pc:spChg chg="mod">
          <ac:chgData name="Felix Heydel" userId="657e95cb-3a84-4fc0-8fb6-04d99f2507da" providerId="ADAL" clId="{A8140E68-0B05-4947-BB14-01DA14F3CDF8}" dt="2026-07-16T03:16:46.992" v="598" actId="790"/>
          <ac:spMkLst>
            <pc:docMk/>
            <pc:sldMk cId="3268250179" sldId="9075"/>
            <ac:spMk id="5" creationId="{50AD3913-F6F8-3F1D-2175-8E691376A35C}"/>
          </ac:spMkLst>
        </pc:spChg>
        <pc:spChg chg="mod">
          <ac:chgData name="Felix Heydel" userId="657e95cb-3a84-4fc0-8fb6-04d99f2507da" providerId="ADAL" clId="{A8140E68-0B05-4947-BB14-01DA14F3CDF8}" dt="2026-07-16T03:16:46.992" v="598" actId="790"/>
          <ac:spMkLst>
            <pc:docMk/>
            <pc:sldMk cId="3268250179" sldId="9075"/>
            <ac:spMk id="16" creationId="{A171A777-5BF3-8C9F-69E4-43A12CCAA7E3}"/>
          </ac:spMkLst>
        </pc:spChg>
        <pc:graphicFrameChg chg="modGraphic">
          <ac:chgData name="Felix Heydel" userId="657e95cb-3a84-4fc0-8fb6-04d99f2507da" providerId="ADAL" clId="{A8140E68-0B05-4947-BB14-01DA14F3CDF8}" dt="2026-07-16T03:16:46.992" v="598" actId="790"/>
          <ac:graphicFrameMkLst>
            <pc:docMk/>
            <pc:sldMk cId="3268250179" sldId="9075"/>
            <ac:graphicFrameMk id="14" creationId="{FA59B999-EBBE-001A-9D91-7284A3382D53}"/>
          </ac:graphicFrameMkLst>
        </pc:graphicFrameChg>
      </pc:sldChg>
      <pc:sldChg chg="modSp mod">
        <pc:chgData name="Felix Heydel" userId="657e95cb-3a84-4fc0-8fb6-04d99f2507da" providerId="ADAL" clId="{A8140E68-0B05-4947-BB14-01DA14F3CDF8}" dt="2026-07-16T03:16:46.992" v="598" actId="790"/>
        <pc:sldMkLst>
          <pc:docMk/>
          <pc:sldMk cId="694287199" sldId="9077"/>
        </pc:sldMkLst>
        <pc:spChg chg="mod">
          <ac:chgData name="Felix Heydel" userId="657e95cb-3a84-4fc0-8fb6-04d99f2507da" providerId="ADAL" clId="{A8140E68-0B05-4947-BB14-01DA14F3CDF8}" dt="2026-07-16T03:16:46.992" v="598" actId="790"/>
          <ac:spMkLst>
            <pc:docMk/>
            <pc:sldMk cId="694287199" sldId="9077"/>
            <ac:spMk id="3" creationId="{49938A76-8971-6BB4-2BFE-DE2C9141028C}"/>
          </ac:spMkLst>
        </pc:spChg>
        <pc:spChg chg="mod">
          <ac:chgData name="Felix Heydel" userId="657e95cb-3a84-4fc0-8fb6-04d99f2507da" providerId="ADAL" clId="{A8140E68-0B05-4947-BB14-01DA14F3CDF8}" dt="2026-07-16T03:16:46.992" v="598" actId="790"/>
          <ac:spMkLst>
            <pc:docMk/>
            <pc:sldMk cId="694287199" sldId="9077"/>
            <ac:spMk id="4" creationId="{A5C6EE28-DE8D-F006-8248-A7ACB777BAEE}"/>
          </ac:spMkLst>
        </pc:spChg>
        <pc:graphicFrameChg chg="modGraphic">
          <ac:chgData name="Felix Heydel" userId="657e95cb-3a84-4fc0-8fb6-04d99f2507da" providerId="ADAL" clId="{A8140E68-0B05-4947-BB14-01DA14F3CDF8}" dt="2026-07-16T03:16:46.992" v="598" actId="790"/>
          <ac:graphicFrameMkLst>
            <pc:docMk/>
            <pc:sldMk cId="694287199" sldId="9077"/>
            <ac:graphicFrameMk id="5" creationId="{865EF3C9-1DD9-8191-285F-ECF1BFEE5002}"/>
          </ac:graphicFrameMkLst>
        </pc:graphicFrameChg>
      </pc:sldChg>
      <pc:sldChg chg="modSp mod">
        <pc:chgData name="Felix Heydel" userId="657e95cb-3a84-4fc0-8fb6-04d99f2507da" providerId="ADAL" clId="{A8140E68-0B05-4947-BB14-01DA14F3CDF8}" dt="2026-07-16T03:16:46.992" v="598" actId="790"/>
        <pc:sldMkLst>
          <pc:docMk/>
          <pc:sldMk cId="2671669474" sldId="9078"/>
        </pc:sldMkLst>
        <pc:spChg chg="mod">
          <ac:chgData name="Felix Heydel" userId="657e95cb-3a84-4fc0-8fb6-04d99f2507da" providerId="ADAL" clId="{A8140E68-0B05-4947-BB14-01DA14F3CDF8}" dt="2026-07-16T03:16:46.992" v="598" actId="790"/>
          <ac:spMkLst>
            <pc:docMk/>
            <pc:sldMk cId="2671669474" sldId="9078"/>
            <ac:spMk id="2" creationId="{4E7753EB-86F8-D3AF-6325-D7ED8C2F7882}"/>
          </ac:spMkLst>
        </pc:spChg>
        <pc:spChg chg="mod">
          <ac:chgData name="Felix Heydel" userId="657e95cb-3a84-4fc0-8fb6-04d99f2507da" providerId="ADAL" clId="{A8140E68-0B05-4947-BB14-01DA14F3CDF8}" dt="2026-07-16T03:16:46.992" v="598" actId="790"/>
          <ac:spMkLst>
            <pc:docMk/>
            <pc:sldMk cId="2671669474" sldId="9078"/>
            <ac:spMk id="3" creationId="{944FFE3F-79C7-BDFB-4F84-4268D45A067E}"/>
          </ac:spMkLst>
        </pc:spChg>
        <pc:spChg chg="mod">
          <ac:chgData name="Felix Heydel" userId="657e95cb-3a84-4fc0-8fb6-04d99f2507da" providerId="ADAL" clId="{A8140E68-0B05-4947-BB14-01DA14F3CDF8}" dt="2026-07-16T03:16:46.992" v="598" actId="790"/>
          <ac:spMkLst>
            <pc:docMk/>
            <pc:sldMk cId="2671669474" sldId="9078"/>
            <ac:spMk id="17" creationId="{4C9A90E7-BB66-7891-434A-52B84AA4A10B}"/>
          </ac:spMkLst>
        </pc:spChg>
        <pc:spChg chg="mod">
          <ac:chgData name="Felix Heydel" userId="657e95cb-3a84-4fc0-8fb6-04d99f2507da" providerId="ADAL" clId="{A8140E68-0B05-4947-BB14-01DA14F3CDF8}" dt="2026-07-16T03:16:46.992" v="598" actId="790"/>
          <ac:spMkLst>
            <pc:docMk/>
            <pc:sldMk cId="2671669474" sldId="9078"/>
            <ac:spMk id="19" creationId="{D3AB5D93-8E06-9B5D-7EF2-3BD6F9928B63}"/>
          </ac:spMkLst>
        </pc:spChg>
        <pc:spChg chg="mod">
          <ac:chgData name="Felix Heydel" userId="657e95cb-3a84-4fc0-8fb6-04d99f2507da" providerId="ADAL" clId="{A8140E68-0B05-4947-BB14-01DA14F3CDF8}" dt="2026-07-15T09:54:31.364" v="230" actId="403"/>
          <ac:spMkLst>
            <pc:docMk/>
            <pc:sldMk cId="2671669474" sldId="9078"/>
            <ac:spMk id="20" creationId="{F0A3A05A-A8EC-4A94-0EB0-BC427DAC7218}"/>
          </ac:spMkLst>
        </pc:spChg>
        <pc:spChg chg="mod">
          <ac:chgData name="Felix Heydel" userId="657e95cb-3a84-4fc0-8fb6-04d99f2507da" providerId="ADAL" clId="{A8140E68-0B05-4947-BB14-01DA14F3CDF8}" dt="2026-07-16T03:16:46.992" v="598" actId="790"/>
          <ac:spMkLst>
            <pc:docMk/>
            <pc:sldMk cId="2671669474" sldId="9078"/>
            <ac:spMk id="21" creationId="{C69773E6-03CD-68C4-9D03-D2F58DCA0813}"/>
          </ac:spMkLst>
        </pc:spChg>
        <pc:spChg chg="mod">
          <ac:chgData name="Felix Heydel" userId="657e95cb-3a84-4fc0-8fb6-04d99f2507da" providerId="ADAL" clId="{A8140E68-0B05-4947-BB14-01DA14F3CDF8}" dt="2026-07-16T03:16:46.992" v="598" actId="790"/>
          <ac:spMkLst>
            <pc:docMk/>
            <pc:sldMk cId="2671669474" sldId="9078"/>
            <ac:spMk id="22" creationId="{1679C7D2-62BB-9E9A-0A73-DA17F06F2237}"/>
          </ac:spMkLst>
        </pc:spChg>
        <pc:spChg chg="mod">
          <ac:chgData name="Felix Heydel" userId="657e95cb-3a84-4fc0-8fb6-04d99f2507da" providerId="ADAL" clId="{A8140E68-0B05-4947-BB14-01DA14F3CDF8}" dt="2026-07-16T03:16:46.992" v="598" actId="790"/>
          <ac:spMkLst>
            <pc:docMk/>
            <pc:sldMk cId="2671669474" sldId="9078"/>
            <ac:spMk id="23" creationId="{18EBDA54-F2D6-F799-C2B4-D2E049E17F5C}"/>
          </ac:spMkLst>
        </pc:spChg>
        <pc:spChg chg="mod">
          <ac:chgData name="Felix Heydel" userId="657e95cb-3a84-4fc0-8fb6-04d99f2507da" providerId="ADAL" clId="{A8140E68-0B05-4947-BB14-01DA14F3CDF8}" dt="2026-07-16T03:16:46.992" v="598" actId="790"/>
          <ac:spMkLst>
            <pc:docMk/>
            <pc:sldMk cId="2671669474" sldId="9078"/>
            <ac:spMk id="24" creationId="{D23E47FA-061D-893B-55D6-8A167AC73138}"/>
          </ac:spMkLst>
        </pc:spChg>
        <pc:spChg chg="mod">
          <ac:chgData name="Felix Heydel" userId="657e95cb-3a84-4fc0-8fb6-04d99f2507da" providerId="ADAL" clId="{A8140E68-0B05-4947-BB14-01DA14F3CDF8}" dt="2026-07-15T09:53:40.713" v="218" actId="403"/>
          <ac:spMkLst>
            <pc:docMk/>
            <pc:sldMk cId="2671669474" sldId="9078"/>
            <ac:spMk id="25" creationId="{0442B083-DE23-5AB4-F7BB-5E6B7D8BA5F2}"/>
          </ac:spMkLst>
        </pc:spChg>
        <pc:spChg chg="mod">
          <ac:chgData name="Felix Heydel" userId="657e95cb-3a84-4fc0-8fb6-04d99f2507da" providerId="ADAL" clId="{A8140E68-0B05-4947-BB14-01DA14F3CDF8}" dt="2026-07-15T09:54:31.364" v="230" actId="403"/>
          <ac:spMkLst>
            <pc:docMk/>
            <pc:sldMk cId="2671669474" sldId="9078"/>
            <ac:spMk id="26" creationId="{1511062E-179E-E4B4-5B1F-6E4CACBE0837}"/>
          </ac:spMkLst>
        </pc:spChg>
        <pc:spChg chg="mod">
          <ac:chgData name="Felix Heydel" userId="657e95cb-3a84-4fc0-8fb6-04d99f2507da" providerId="ADAL" clId="{A8140E68-0B05-4947-BB14-01DA14F3CDF8}" dt="2026-07-16T03:16:46.992" v="598" actId="790"/>
          <ac:spMkLst>
            <pc:docMk/>
            <pc:sldMk cId="2671669474" sldId="9078"/>
            <ac:spMk id="27" creationId="{C77699A2-16D6-0AFF-74DA-E367CDF8D5EB}"/>
          </ac:spMkLst>
        </pc:spChg>
        <pc:spChg chg="mod">
          <ac:chgData name="Felix Heydel" userId="657e95cb-3a84-4fc0-8fb6-04d99f2507da" providerId="ADAL" clId="{A8140E68-0B05-4947-BB14-01DA14F3CDF8}" dt="2026-07-16T03:16:46.992" v="598" actId="790"/>
          <ac:spMkLst>
            <pc:docMk/>
            <pc:sldMk cId="2671669474" sldId="9078"/>
            <ac:spMk id="28" creationId="{EAD6E70A-9AAF-480A-8D26-1038F5906FCB}"/>
          </ac:spMkLst>
        </pc:spChg>
        <pc:spChg chg="mod">
          <ac:chgData name="Felix Heydel" userId="657e95cb-3a84-4fc0-8fb6-04d99f2507da" providerId="ADAL" clId="{A8140E68-0B05-4947-BB14-01DA14F3CDF8}" dt="2026-07-15T09:54:31.364" v="230" actId="403"/>
          <ac:spMkLst>
            <pc:docMk/>
            <pc:sldMk cId="2671669474" sldId="9078"/>
            <ac:spMk id="29" creationId="{DDEBF325-5666-0A55-FA88-EF1B58A01D60}"/>
          </ac:spMkLst>
        </pc:spChg>
        <pc:picChg chg="mod modCrop">
          <ac:chgData name="Felix Heydel" userId="657e95cb-3a84-4fc0-8fb6-04d99f2507da" providerId="ADAL" clId="{A8140E68-0B05-4947-BB14-01DA14F3CDF8}" dt="2026-07-15T09:54:15.887" v="226" actId="1076"/>
          <ac:picMkLst>
            <pc:docMk/>
            <pc:sldMk cId="2671669474" sldId="9078"/>
            <ac:picMk id="30" creationId="{421BD652-A270-9257-BBAB-4C4BC9A351DD}"/>
          </ac:picMkLst>
        </pc:picChg>
      </pc:sldChg>
      <pc:sldChg chg="addSp modSp mod">
        <pc:chgData name="Felix Heydel" userId="657e95cb-3a84-4fc0-8fb6-04d99f2507da" providerId="ADAL" clId="{A8140E68-0B05-4947-BB14-01DA14F3CDF8}" dt="2026-07-16T03:16:46.992" v="598" actId="790"/>
        <pc:sldMkLst>
          <pc:docMk/>
          <pc:sldMk cId="693683942" sldId="9079"/>
        </pc:sldMkLst>
        <pc:spChg chg="mod">
          <ac:chgData name="Felix Heydel" userId="657e95cb-3a84-4fc0-8fb6-04d99f2507da" providerId="ADAL" clId="{A8140E68-0B05-4947-BB14-01DA14F3CDF8}" dt="2026-07-16T03:16:46.992" v="598" actId="790"/>
          <ac:spMkLst>
            <pc:docMk/>
            <pc:sldMk cId="693683942" sldId="9079"/>
            <ac:spMk id="4" creationId="{13807F49-3B12-5EEB-FF98-823231B4D35F}"/>
          </ac:spMkLst>
        </pc:spChg>
        <pc:spChg chg="mod">
          <ac:chgData name="Felix Heydel" userId="657e95cb-3a84-4fc0-8fb6-04d99f2507da" providerId="ADAL" clId="{A8140E68-0B05-4947-BB14-01DA14F3CDF8}" dt="2026-07-16T03:16:46.992" v="598" actId="790"/>
          <ac:spMkLst>
            <pc:docMk/>
            <pc:sldMk cId="693683942" sldId="9079"/>
            <ac:spMk id="17" creationId="{E34B3B31-64A9-9153-4510-AA76518AB1BE}"/>
          </ac:spMkLst>
        </pc:spChg>
        <pc:spChg chg="mod">
          <ac:chgData name="Felix Heydel" userId="657e95cb-3a84-4fc0-8fb6-04d99f2507da" providerId="ADAL" clId="{A8140E68-0B05-4947-BB14-01DA14F3CDF8}" dt="2026-07-16T03:16:46.992" v="598" actId="790"/>
          <ac:spMkLst>
            <pc:docMk/>
            <pc:sldMk cId="693683942" sldId="9079"/>
            <ac:spMk id="21" creationId="{1496BA6F-60D8-FA97-86C3-AFCF84784598}"/>
          </ac:spMkLst>
        </pc:spChg>
        <pc:spChg chg="mod">
          <ac:chgData name="Felix Heydel" userId="657e95cb-3a84-4fc0-8fb6-04d99f2507da" providerId="ADAL" clId="{A8140E68-0B05-4947-BB14-01DA14F3CDF8}" dt="2026-07-16T03:16:46.992" v="598" actId="790"/>
          <ac:spMkLst>
            <pc:docMk/>
            <pc:sldMk cId="693683942" sldId="9079"/>
            <ac:spMk id="26" creationId="{E776A551-C4B0-E26B-8A4B-9800A97377A1}"/>
          </ac:spMkLst>
        </pc:spChg>
        <pc:spChg chg="mod">
          <ac:chgData name="Felix Heydel" userId="657e95cb-3a84-4fc0-8fb6-04d99f2507da" providerId="ADAL" clId="{A8140E68-0B05-4947-BB14-01DA14F3CDF8}" dt="2026-07-16T03:16:46.992" v="598" actId="790"/>
          <ac:spMkLst>
            <pc:docMk/>
            <pc:sldMk cId="693683942" sldId="9079"/>
            <ac:spMk id="27" creationId="{78D06821-6796-8079-17D4-39583E04CA58}"/>
          </ac:spMkLst>
        </pc:spChg>
        <pc:spChg chg="mod">
          <ac:chgData name="Felix Heydel" userId="657e95cb-3a84-4fc0-8fb6-04d99f2507da" providerId="ADAL" clId="{A8140E68-0B05-4947-BB14-01DA14F3CDF8}" dt="2026-07-16T03:16:46.992" v="598" actId="790"/>
          <ac:spMkLst>
            <pc:docMk/>
            <pc:sldMk cId="693683942" sldId="9079"/>
            <ac:spMk id="29" creationId="{8383CF9D-A0CF-133D-2F93-90093D7B33CD}"/>
          </ac:spMkLst>
        </pc:spChg>
        <pc:spChg chg="mod">
          <ac:chgData name="Felix Heydel" userId="657e95cb-3a84-4fc0-8fb6-04d99f2507da" providerId="ADAL" clId="{A8140E68-0B05-4947-BB14-01DA14F3CDF8}" dt="2026-07-16T03:16:46.992" v="598" actId="790"/>
          <ac:spMkLst>
            <pc:docMk/>
            <pc:sldMk cId="693683942" sldId="9079"/>
            <ac:spMk id="30" creationId="{A5595E8D-D79F-23A9-5420-62332A072F10}"/>
          </ac:spMkLst>
        </pc:spChg>
        <pc:spChg chg="mod">
          <ac:chgData name="Felix Heydel" userId="657e95cb-3a84-4fc0-8fb6-04d99f2507da" providerId="ADAL" clId="{A8140E68-0B05-4947-BB14-01DA14F3CDF8}" dt="2026-07-16T03:16:46.992" v="598" actId="790"/>
          <ac:spMkLst>
            <pc:docMk/>
            <pc:sldMk cId="693683942" sldId="9079"/>
            <ac:spMk id="31" creationId="{8CB5CA4B-5193-2DEE-0BE8-CA7BFE705C1C}"/>
          </ac:spMkLst>
        </pc:spChg>
        <pc:spChg chg="mod">
          <ac:chgData name="Felix Heydel" userId="657e95cb-3a84-4fc0-8fb6-04d99f2507da" providerId="ADAL" clId="{A8140E68-0B05-4947-BB14-01DA14F3CDF8}" dt="2026-07-16T03:16:46.992" v="598" actId="790"/>
          <ac:spMkLst>
            <pc:docMk/>
            <pc:sldMk cId="693683942" sldId="9079"/>
            <ac:spMk id="32" creationId="{29F146AE-2B4B-CA6B-3C6E-4A2E3E0933FD}"/>
          </ac:spMkLst>
        </pc:spChg>
        <pc:spChg chg="mod">
          <ac:chgData name="Felix Heydel" userId="657e95cb-3a84-4fc0-8fb6-04d99f2507da" providerId="ADAL" clId="{A8140E68-0B05-4947-BB14-01DA14F3CDF8}" dt="2026-07-16T03:16:46.992" v="598" actId="790"/>
          <ac:spMkLst>
            <pc:docMk/>
            <pc:sldMk cId="693683942" sldId="9079"/>
            <ac:spMk id="33" creationId="{36543FA1-87F3-45A5-AEF6-7B9D9A276164}"/>
          </ac:spMkLst>
        </pc:spChg>
        <pc:picChg chg="add mod">
          <ac:chgData name="Felix Heydel" userId="657e95cb-3a84-4fc0-8fb6-04d99f2507da" providerId="ADAL" clId="{A8140E68-0B05-4947-BB14-01DA14F3CDF8}" dt="2026-07-15T10:13:31.055" v="558" actId="1076"/>
          <ac:picMkLst>
            <pc:docMk/>
            <pc:sldMk cId="693683942" sldId="9079"/>
            <ac:picMk id="34" creationId="{1659DC28-EFCB-283C-41D8-E3DA0FFC1468}"/>
          </ac:picMkLst>
        </pc:picChg>
      </pc:sldChg>
      <pc:sldChg chg="modSp mod">
        <pc:chgData name="Felix Heydel" userId="657e95cb-3a84-4fc0-8fb6-04d99f2507da" providerId="ADAL" clId="{A8140E68-0B05-4947-BB14-01DA14F3CDF8}" dt="2026-07-16T03:16:46.992" v="598" actId="790"/>
        <pc:sldMkLst>
          <pc:docMk/>
          <pc:sldMk cId="215605713" sldId="9081"/>
        </pc:sldMkLst>
        <pc:spChg chg="mod">
          <ac:chgData name="Felix Heydel" userId="657e95cb-3a84-4fc0-8fb6-04d99f2507da" providerId="ADAL" clId="{A8140E68-0B05-4947-BB14-01DA14F3CDF8}" dt="2026-07-16T03:16:46.992" v="598" actId="790"/>
          <ac:spMkLst>
            <pc:docMk/>
            <pc:sldMk cId="215605713" sldId="9081"/>
            <ac:spMk id="2" creationId="{2D5CC263-6CF1-982D-4B8F-775FC7CB8AAB}"/>
          </ac:spMkLst>
        </pc:spChg>
        <pc:spChg chg="mod">
          <ac:chgData name="Felix Heydel" userId="657e95cb-3a84-4fc0-8fb6-04d99f2507da" providerId="ADAL" clId="{A8140E68-0B05-4947-BB14-01DA14F3CDF8}" dt="2026-07-16T03:16:46.992" v="598" actId="790"/>
          <ac:spMkLst>
            <pc:docMk/>
            <pc:sldMk cId="215605713" sldId="9081"/>
            <ac:spMk id="3" creationId="{586450A7-FD02-AAE8-B194-CA5CA6ADC9B1}"/>
          </ac:spMkLst>
        </pc:spChg>
        <pc:spChg chg="mod">
          <ac:chgData name="Felix Heydel" userId="657e95cb-3a84-4fc0-8fb6-04d99f2507da" providerId="ADAL" clId="{A8140E68-0B05-4947-BB14-01DA14F3CDF8}" dt="2026-07-16T03:16:46.992" v="598" actId="790"/>
          <ac:spMkLst>
            <pc:docMk/>
            <pc:sldMk cId="215605713" sldId="9081"/>
            <ac:spMk id="20" creationId="{3C40336D-D2A4-AA8D-63AA-5E79AE466D84}"/>
          </ac:spMkLst>
        </pc:spChg>
        <pc:spChg chg="mod">
          <ac:chgData name="Felix Heydel" userId="657e95cb-3a84-4fc0-8fb6-04d99f2507da" providerId="ADAL" clId="{A8140E68-0B05-4947-BB14-01DA14F3CDF8}" dt="2026-07-16T03:16:46.992" v="598" actId="790"/>
          <ac:spMkLst>
            <pc:docMk/>
            <pc:sldMk cId="215605713" sldId="9081"/>
            <ac:spMk id="24" creationId="{D2848379-946D-A4A5-2AF1-41FA82B67275}"/>
          </ac:spMkLst>
        </pc:spChg>
        <pc:spChg chg="mod">
          <ac:chgData name="Felix Heydel" userId="657e95cb-3a84-4fc0-8fb6-04d99f2507da" providerId="ADAL" clId="{A8140E68-0B05-4947-BB14-01DA14F3CDF8}" dt="2026-07-16T03:16:46.992" v="598" actId="790"/>
          <ac:spMkLst>
            <pc:docMk/>
            <pc:sldMk cId="215605713" sldId="9081"/>
            <ac:spMk id="27" creationId="{E7EDC01A-97CD-E827-3653-4230D54F8092}"/>
          </ac:spMkLst>
        </pc:spChg>
      </pc:sldChg>
      <pc:sldChg chg="addSp delSp modSp mod">
        <pc:chgData name="Felix Heydel" userId="657e95cb-3a84-4fc0-8fb6-04d99f2507da" providerId="ADAL" clId="{A8140E68-0B05-4947-BB14-01DA14F3CDF8}" dt="2026-07-16T03:16:46.992" v="598" actId="790"/>
        <pc:sldMkLst>
          <pc:docMk/>
          <pc:sldMk cId="1745545816" sldId="9082"/>
        </pc:sldMkLst>
        <pc:spChg chg="mod">
          <ac:chgData name="Felix Heydel" userId="657e95cb-3a84-4fc0-8fb6-04d99f2507da" providerId="ADAL" clId="{A8140E68-0B05-4947-BB14-01DA14F3CDF8}" dt="2026-07-16T03:16:46.992" v="598" actId="790"/>
          <ac:spMkLst>
            <pc:docMk/>
            <pc:sldMk cId="1745545816" sldId="9082"/>
            <ac:spMk id="20" creationId="{B91B12EF-99DB-FF8D-C7F8-F19F1E85266E}"/>
          </ac:spMkLst>
        </pc:spChg>
        <pc:spChg chg="mod">
          <ac:chgData name="Felix Heydel" userId="657e95cb-3a84-4fc0-8fb6-04d99f2507da" providerId="ADAL" clId="{A8140E68-0B05-4947-BB14-01DA14F3CDF8}" dt="2026-07-15T10:12:59.416" v="554" actId="14100"/>
          <ac:spMkLst>
            <pc:docMk/>
            <pc:sldMk cId="1745545816" sldId="9082"/>
            <ac:spMk id="21" creationId="{630B9983-0597-051B-FEDE-44213502593F}"/>
          </ac:spMkLst>
        </pc:spChg>
        <pc:spChg chg="mod">
          <ac:chgData name="Felix Heydel" userId="657e95cb-3a84-4fc0-8fb6-04d99f2507da" providerId="ADAL" clId="{A8140E68-0B05-4947-BB14-01DA14F3CDF8}" dt="2026-07-15T10:01:17.428" v="348" actId="14100"/>
          <ac:spMkLst>
            <pc:docMk/>
            <pc:sldMk cId="1745545816" sldId="9082"/>
            <ac:spMk id="22" creationId="{C6F8761C-2323-C374-E2C2-4930D88318C7}"/>
          </ac:spMkLst>
        </pc:spChg>
        <pc:spChg chg="mod">
          <ac:chgData name="Felix Heydel" userId="657e95cb-3a84-4fc0-8fb6-04d99f2507da" providerId="ADAL" clId="{A8140E68-0B05-4947-BB14-01DA14F3CDF8}" dt="2026-07-16T03:16:46.992" v="598" actId="790"/>
          <ac:spMkLst>
            <pc:docMk/>
            <pc:sldMk cId="1745545816" sldId="9082"/>
            <ac:spMk id="23" creationId="{AFD3072D-5D55-0C0C-545B-9E9C814A272F}"/>
          </ac:spMkLst>
        </pc:spChg>
        <pc:spChg chg="mod">
          <ac:chgData name="Felix Heydel" userId="657e95cb-3a84-4fc0-8fb6-04d99f2507da" providerId="ADAL" clId="{A8140E68-0B05-4947-BB14-01DA14F3CDF8}" dt="2026-07-15T09:59:32.009" v="336" actId="14100"/>
          <ac:spMkLst>
            <pc:docMk/>
            <pc:sldMk cId="1745545816" sldId="9082"/>
            <ac:spMk id="24" creationId="{231C28CB-0040-8BF1-8A71-EF5FA3D920AB}"/>
          </ac:spMkLst>
        </pc:spChg>
        <pc:spChg chg="mod">
          <ac:chgData name="Felix Heydel" userId="657e95cb-3a84-4fc0-8fb6-04d99f2507da" providerId="ADAL" clId="{A8140E68-0B05-4947-BB14-01DA14F3CDF8}" dt="2026-07-16T03:16:46.992" v="598" actId="790"/>
          <ac:spMkLst>
            <pc:docMk/>
            <pc:sldMk cId="1745545816" sldId="9082"/>
            <ac:spMk id="25" creationId="{3F85749D-F5E9-B77A-E11C-49B8B29B0FAE}"/>
          </ac:spMkLst>
        </pc:spChg>
        <pc:spChg chg="mod">
          <ac:chgData name="Felix Heydel" userId="657e95cb-3a84-4fc0-8fb6-04d99f2507da" providerId="ADAL" clId="{A8140E68-0B05-4947-BB14-01DA14F3CDF8}" dt="2026-07-16T03:16:46.992" v="598" actId="790"/>
          <ac:spMkLst>
            <pc:docMk/>
            <pc:sldMk cId="1745545816" sldId="9082"/>
            <ac:spMk id="26" creationId="{082F6F87-BC35-9550-6374-1C0C8C52537C}"/>
          </ac:spMkLst>
        </pc:spChg>
        <pc:spChg chg="mod">
          <ac:chgData name="Felix Heydel" userId="657e95cb-3a84-4fc0-8fb6-04d99f2507da" providerId="ADAL" clId="{A8140E68-0B05-4947-BB14-01DA14F3CDF8}" dt="2026-07-16T03:16:46.992" v="598" actId="790"/>
          <ac:spMkLst>
            <pc:docMk/>
            <pc:sldMk cId="1745545816" sldId="9082"/>
            <ac:spMk id="27" creationId="{7DDA5BD1-61B0-4FBD-8905-C173B58BD7A1}"/>
          </ac:spMkLst>
        </pc:spChg>
        <pc:spChg chg="mod">
          <ac:chgData name="Felix Heydel" userId="657e95cb-3a84-4fc0-8fb6-04d99f2507da" providerId="ADAL" clId="{A8140E68-0B05-4947-BB14-01DA14F3CDF8}" dt="2026-07-16T03:16:46.992" v="598" actId="790"/>
          <ac:spMkLst>
            <pc:docMk/>
            <pc:sldMk cId="1745545816" sldId="9082"/>
            <ac:spMk id="28" creationId="{8F2DE2ED-E022-9516-78A4-38316878CEF3}"/>
          </ac:spMkLst>
        </pc:spChg>
        <pc:spChg chg="mod">
          <ac:chgData name="Felix Heydel" userId="657e95cb-3a84-4fc0-8fb6-04d99f2507da" providerId="ADAL" clId="{A8140E68-0B05-4947-BB14-01DA14F3CDF8}" dt="2026-07-16T03:16:46.992" v="598" actId="790"/>
          <ac:spMkLst>
            <pc:docMk/>
            <pc:sldMk cId="1745545816" sldId="9082"/>
            <ac:spMk id="29" creationId="{0F14F83D-7480-B99C-FEAE-F8359F7EDF42}"/>
          </ac:spMkLst>
        </pc:spChg>
        <pc:spChg chg="mod">
          <ac:chgData name="Felix Heydel" userId="657e95cb-3a84-4fc0-8fb6-04d99f2507da" providerId="ADAL" clId="{A8140E68-0B05-4947-BB14-01DA14F3CDF8}" dt="2026-07-15T09:59:28.670" v="335" actId="14100"/>
          <ac:spMkLst>
            <pc:docMk/>
            <pc:sldMk cId="1745545816" sldId="9082"/>
            <ac:spMk id="30" creationId="{3BB0BA14-16A8-08ED-71EF-46EBF704388A}"/>
          </ac:spMkLst>
        </pc:spChg>
        <pc:spChg chg="mod">
          <ac:chgData name="Felix Heydel" userId="657e95cb-3a84-4fc0-8fb6-04d99f2507da" providerId="ADAL" clId="{A8140E68-0B05-4947-BB14-01DA14F3CDF8}" dt="2026-07-15T10:01:06.023" v="346" actId="14100"/>
          <ac:spMkLst>
            <pc:docMk/>
            <pc:sldMk cId="1745545816" sldId="9082"/>
            <ac:spMk id="31" creationId="{A0F2CEAA-53E7-7491-31A2-C2B987CC4302}"/>
          </ac:spMkLst>
        </pc:spChg>
        <pc:spChg chg="mod">
          <ac:chgData name="Felix Heydel" userId="657e95cb-3a84-4fc0-8fb6-04d99f2507da" providerId="ADAL" clId="{A8140E68-0B05-4947-BB14-01DA14F3CDF8}" dt="2026-07-16T03:16:46.992" v="598" actId="790"/>
          <ac:spMkLst>
            <pc:docMk/>
            <pc:sldMk cId="1745545816" sldId="9082"/>
            <ac:spMk id="32" creationId="{1432DCE7-829E-E369-415D-EF88EE6F4FBE}"/>
          </ac:spMkLst>
        </pc:spChg>
        <pc:spChg chg="mod">
          <ac:chgData name="Felix Heydel" userId="657e95cb-3a84-4fc0-8fb6-04d99f2507da" providerId="ADAL" clId="{A8140E68-0B05-4947-BB14-01DA14F3CDF8}" dt="2026-07-16T03:16:46.992" v="598" actId="790"/>
          <ac:spMkLst>
            <pc:docMk/>
            <pc:sldMk cId="1745545816" sldId="9082"/>
            <ac:spMk id="33" creationId="{F1EDF3FF-1C87-9760-56B7-C91CDBB43C22}"/>
          </ac:spMkLst>
        </pc:spChg>
        <pc:spChg chg="mod">
          <ac:chgData name="Felix Heydel" userId="657e95cb-3a84-4fc0-8fb6-04d99f2507da" providerId="ADAL" clId="{A8140E68-0B05-4947-BB14-01DA14F3CDF8}" dt="2026-07-15T10:00:20.567" v="341" actId="14100"/>
          <ac:spMkLst>
            <pc:docMk/>
            <pc:sldMk cId="1745545816" sldId="9082"/>
            <ac:spMk id="34" creationId="{CBD2CBA7-BC85-60D8-A461-083CD2E4421A}"/>
          </ac:spMkLst>
        </pc:spChg>
        <pc:spChg chg="mod">
          <ac:chgData name="Felix Heydel" userId="657e95cb-3a84-4fc0-8fb6-04d99f2507da" providerId="ADAL" clId="{A8140E68-0B05-4947-BB14-01DA14F3CDF8}" dt="2026-07-16T03:16:46.992" v="598" actId="790"/>
          <ac:spMkLst>
            <pc:docMk/>
            <pc:sldMk cId="1745545816" sldId="9082"/>
            <ac:spMk id="35" creationId="{848EDFAB-4875-8554-7034-14F296346132}"/>
          </ac:spMkLst>
        </pc:spChg>
        <pc:spChg chg="mod">
          <ac:chgData name="Felix Heydel" userId="657e95cb-3a84-4fc0-8fb6-04d99f2507da" providerId="ADAL" clId="{A8140E68-0B05-4947-BB14-01DA14F3CDF8}" dt="2026-07-15T09:59:24.198" v="334" actId="14100"/>
          <ac:spMkLst>
            <pc:docMk/>
            <pc:sldMk cId="1745545816" sldId="9082"/>
            <ac:spMk id="36" creationId="{6A714AC7-802D-4AC0-2428-C6BC42667C1C}"/>
          </ac:spMkLst>
        </pc:spChg>
        <pc:spChg chg="mod">
          <ac:chgData name="Felix Heydel" userId="657e95cb-3a84-4fc0-8fb6-04d99f2507da" providerId="ADAL" clId="{A8140E68-0B05-4947-BB14-01DA14F3CDF8}" dt="2026-07-15T10:01:01.688" v="345" actId="14100"/>
          <ac:spMkLst>
            <pc:docMk/>
            <pc:sldMk cId="1745545816" sldId="9082"/>
            <ac:spMk id="37" creationId="{38049931-D739-27CA-4EF7-2231B9069077}"/>
          </ac:spMkLst>
        </pc:spChg>
        <pc:spChg chg="mod">
          <ac:chgData name="Felix Heydel" userId="657e95cb-3a84-4fc0-8fb6-04d99f2507da" providerId="ADAL" clId="{A8140E68-0B05-4947-BB14-01DA14F3CDF8}" dt="2026-07-15T09:59:16.509" v="333" actId="403"/>
          <ac:spMkLst>
            <pc:docMk/>
            <pc:sldMk cId="1745545816" sldId="9082"/>
            <ac:spMk id="38" creationId="{9AA14D14-47F4-6788-DDE9-A5B2A28B7888}"/>
          </ac:spMkLst>
        </pc:spChg>
        <pc:spChg chg="mod">
          <ac:chgData name="Felix Heydel" userId="657e95cb-3a84-4fc0-8fb6-04d99f2507da" providerId="ADAL" clId="{A8140E68-0B05-4947-BB14-01DA14F3CDF8}" dt="2026-07-15T09:59:40.182" v="338" actId="14100"/>
          <ac:spMkLst>
            <pc:docMk/>
            <pc:sldMk cId="1745545816" sldId="9082"/>
            <ac:spMk id="39" creationId="{DDDF7390-E9EE-CAC2-E92E-82A6EAC6D9E7}"/>
          </ac:spMkLst>
        </pc:spChg>
        <pc:spChg chg="mod">
          <ac:chgData name="Felix Heydel" userId="657e95cb-3a84-4fc0-8fb6-04d99f2507da" providerId="ADAL" clId="{A8140E68-0B05-4947-BB14-01DA14F3CDF8}" dt="2026-07-15T10:04:03.851" v="433" actId="27636"/>
          <ac:spMkLst>
            <pc:docMk/>
            <pc:sldMk cId="1745545816" sldId="9082"/>
            <ac:spMk id="40" creationId="{476D6325-CA52-7C75-0F57-747827EFDB70}"/>
          </ac:spMkLst>
        </pc:spChg>
        <pc:picChg chg="add del mod">
          <ac:chgData name="Felix Heydel" userId="657e95cb-3a84-4fc0-8fb6-04d99f2507da" providerId="ADAL" clId="{A8140E68-0B05-4947-BB14-01DA14F3CDF8}" dt="2026-07-15T10:13:52.893" v="559" actId="21"/>
          <ac:picMkLst>
            <pc:docMk/>
            <pc:sldMk cId="1745545816" sldId="9082"/>
            <ac:picMk id="17" creationId="{54032F0B-D656-5046-58C8-7FC05ACD8218}"/>
          </ac:picMkLst>
        </pc:picChg>
      </pc:sldChg>
      <pc:sldChg chg="modSp mod">
        <pc:chgData name="Felix Heydel" userId="657e95cb-3a84-4fc0-8fb6-04d99f2507da" providerId="ADAL" clId="{A8140E68-0B05-4947-BB14-01DA14F3CDF8}" dt="2026-07-16T03:16:46.992" v="598" actId="790"/>
        <pc:sldMkLst>
          <pc:docMk/>
          <pc:sldMk cId="3377198658" sldId="9083"/>
        </pc:sldMkLst>
        <pc:spChg chg="mod">
          <ac:chgData name="Felix Heydel" userId="657e95cb-3a84-4fc0-8fb6-04d99f2507da" providerId="ADAL" clId="{A8140E68-0B05-4947-BB14-01DA14F3CDF8}" dt="2026-07-16T03:16:46.992" v="598" actId="790"/>
          <ac:spMkLst>
            <pc:docMk/>
            <pc:sldMk cId="3377198658" sldId="9083"/>
            <ac:spMk id="3" creationId="{74E8E029-4FA2-6BE7-2156-508371A6D500}"/>
          </ac:spMkLst>
        </pc:spChg>
        <pc:spChg chg="mod">
          <ac:chgData name="Felix Heydel" userId="657e95cb-3a84-4fc0-8fb6-04d99f2507da" providerId="ADAL" clId="{A8140E68-0B05-4947-BB14-01DA14F3CDF8}" dt="2026-07-15T09:48:15.166" v="96" actId="403"/>
          <ac:spMkLst>
            <pc:docMk/>
            <pc:sldMk cId="3377198658" sldId="9083"/>
            <ac:spMk id="5" creationId="{32018AA8-9C63-B7E8-EE99-723DD91C1AA2}"/>
          </ac:spMkLst>
        </pc:spChg>
        <pc:spChg chg="mod">
          <ac:chgData name="Felix Heydel" userId="657e95cb-3a84-4fc0-8fb6-04d99f2507da" providerId="ADAL" clId="{A8140E68-0B05-4947-BB14-01DA14F3CDF8}" dt="2026-07-15T09:48:33.439" v="131" actId="14100"/>
          <ac:spMkLst>
            <pc:docMk/>
            <pc:sldMk cId="3377198658" sldId="9083"/>
            <ac:spMk id="7" creationId="{073F02D6-ED2A-A866-FF05-BFCD7FC75E75}"/>
          </ac:spMkLst>
        </pc:spChg>
        <pc:spChg chg="mod">
          <ac:chgData name="Felix Heydel" userId="657e95cb-3a84-4fc0-8fb6-04d99f2507da" providerId="ADAL" clId="{A8140E68-0B05-4947-BB14-01DA14F3CDF8}" dt="2026-07-15T09:48:15.166" v="96" actId="403"/>
          <ac:spMkLst>
            <pc:docMk/>
            <pc:sldMk cId="3377198658" sldId="9083"/>
            <ac:spMk id="8" creationId="{CC81AD46-0AD4-DDB3-904A-617F3903BDE4}"/>
          </ac:spMkLst>
        </pc:spChg>
        <pc:spChg chg="mod">
          <ac:chgData name="Felix Heydel" userId="657e95cb-3a84-4fc0-8fb6-04d99f2507da" providerId="ADAL" clId="{A8140E68-0B05-4947-BB14-01DA14F3CDF8}" dt="2026-07-16T03:16:46.992" v="598" actId="790"/>
          <ac:spMkLst>
            <pc:docMk/>
            <pc:sldMk cId="3377198658" sldId="9083"/>
            <ac:spMk id="9" creationId="{AA60AB48-CE81-216E-5C8E-FE324F9D8636}"/>
          </ac:spMkLst>
        </pc:spChg>
        <pc:spChg chg="mod">
          <ac:chgData name="Felix Heydel" userId="657e95cb-3a84-4fc0-8fb6-04d99f2507da" providerId="ADAL" clId="{A8140E68-0B05-4947-BB14-01DA14F3CDF8}" dt="2026-07-16T03:16:46.992" v="598" actId="790"/>
          <ac:spMkLst>
            <pc:docMk/>
            <pc:sldMk cId="3377198658" sldId="9083"/>
            <ac:spMk id="10" creationId="{14705FD0-ECEB-04DB-3D47-C2145C99437F}"/>
          </ac:spMkLst>
        </pc:spChg>
        <pc:spChg chg="mod">
          <ac:chgData name="Felix Heydel" userId="657e95cb-3a84-4fc0-8fb6-04d99f2507da" providerId="ADAL" clId="{A8140E68-0B05-4947-BB14-01DA14F3CDF8}" dt="2026-07-16T03:16:46.992" v="598" actId="790"/>
          <ac:spMkLst>
            <pc:docMk/>
            <pc:sldMk cId="3377198658" sldId="9083"/>
            <ac:spMk id="11" creationId="{1F458964-A02D-CEB7-6DFB-A35FA1FF9203}"/>
          </ac:spMkLst>
        </pc:spChg>
        <pc:spChg chg="mod">
          <ac:chgData name="Felix Heydel" userId="657e95cb-3a84-4fc0-8fb6-04d99f2507da" providerId="ADAL" clId="{A8140E68-0B05-4947-BB14-01DA14F3CDF8}" dt="2026-07-16T03:16:46.992" v="598" actId="790"/>
          <ac:spMkLst>
            <pc:docMk/>
            <pc:sldMk cId="3377198658" sldId="9083"/>
            <ac:spMk id="12" creationId="{1841AC35-DC98-D2C9-EBBE-CE58B97141C2}"/>
          </ac:spMkLst>
        </pc:spChg>
        <pc:spChg chg="mod">
          <ac:chgData name="Felix Heydel" userId="657e95cb-3a84-4fc0-8fb6-04d99f2507da" providerId="ADAL" clId="{A8140E68-0B05-4947-BB14-01DA14F3CDF8}" dt="2026-07-16T03:16:46.992" v="598" actId="790"/>
          <ac:spMkLst>
            <pc:docMk/>
            <pc:sldMk cId="3377198658" sldId="9083"/>
            <ac:spMk id="13" creationId="{F95D31F6-5C37-AF66-1E5A-16974BA8F9F5}"/>
          </ac:spMkLst>
        </pc:spChg>
        <pc:spChg chg="mod">
          <ac:chgData name="Felix Heydel" userId="657e95cb-3a84-4fc0-8fb6-04d99f2507da" providerId="ADAL" clId="{A8140E68-0B05-4947-BB14-01DA14F3CDF8}" dt="2026-07-15T09:48:28.560" v="130" actId="1035"/>
          <ac:spMkLst>
            <pc:docMk/>
            <pc:sldMk cId="3377198658" sldId="9083"/>
            <ac:spMk id="14" creationId="{9867496D-E8D2-217C-69ED-9925F244B5A0}"/>
          </ac:spMkLst>
        </pc:spChg>
        <pc:spChg chg="mod">
          <ac:chgData name="Felix Heydel" userId="657e95cb-3a84-4fc0-8fb6-04d99f2507da" providerId="ADAL" clId="{A8140E68-0B05-4947-BB14-01DA14F3CDF8}" dt="2026-07-15T09:48:40.031" v="133" actId="14100"/>
          <ac:spMkLst>
            <pc:docMk/>
            <pc:sldMk cId="3377198658" sldId="9083"/>
            <ac:spMk id="15" creationId="{FB7CE2FA-F7C4-9ABF-2364-02FD10375459}"/>
          </ac:spMkLst>
        </pc:spChg>
        <pc:spChg chg="mod">
          <ac:chgData name="Felix Heydel" userId="657e95cb-3a84-4fc0-8fb6-04d99f2507da" providerId="ADAL" clId="{A8140E68-0B05-4947-BB14-01DA14F3CDF8}" dt="2026-07-16T03:16:46.992" v="598" actId="790"/>
          <ac:spMkLst>
            <pc:docMk/>
            <pc:sldMk cId="3377198658" sldId="9083"/>
            <ac:spMk id="16" creationId="{2B43FAB7-623D-D17E-CA77-4B5B516013C5}"/>
          </ac:spMkLst>
        </pc:spChg>
        <pc:spChg chg="mod">
          <ac:chgData name="Felix Heydel" userId="657e95cb-3a84-4fc0-8fb6-04d99f2507da" providerId="ADAL" clId="{A8140E68-0B05-4947-BB14-01DA14F3CDF8}" dt="2026-07-15T09:48:15.166" v="96" actId="403"/>
          <ac:spMkLst>
            <pc:docMk/>
            <pc:sldMk cId="3377198658" sldId="9083"/>
            <ac:spMk id="17" creationId="{CDA63658-BA55-BEE4-45F9-DA9327F64D3A}"/>
          </ac:spMkLst>
        </pc:spChg>
        <pc:spChg chg="mod">
          <ac:chgData name="Felix Heydel" userId="657e95cb-3a84-4fc0-8fb6-04d99f2507da" providerId="ADAL" clId="{A8140E68-0B05-4947-BB14-01DA14F3CDF8}" dt="2026-07-16T03:16:46.992" v="598" actId="790"/>
          <ac:spMkLst>
            <pc:docMk/>
            <pc:sldMk cId="3377198658" sldId="9083"/>
            <ac:spMk id="18" creationId="{8639D2F3-6269-7BA5-3FDC-93FD583D8B32}"/>
          </ac:spMkLst>
        </pc:spChg>
        <pc:spChg chg="mod">
          <ac:chgData name="Felix Heydel" userId="657e95cb-3a84-4fc0-8fb6-04d99f2507da" providerId="ADAL" clId="{A8140E68-0B05-4947-BB14-01DA14F3CDF8}" dt="2026-07-16T03:16:46.992" v="598" actId="790"/>
          <ac:spMkLst>
            <pc:docMk/>
            <pc:sldMk cId="3377198658" sldId="9083"/>
            <ac:spMk id="19" creationId="{76A29601-2345-3470-83B2-1B24120C443D}"/>
          </ac:spMkLst>
        </pc:spChg>
        <pc:spChg chg="mod">
          <ac:chgData name="Felix Heydel" userId="657e95cb-3a84-4fc0-8fb6-04d99f2507da" providerId="ADAL" clId="{A8140E68-0B05-4947-BB14-01DA14F3CDF8}" dt="2026-07-15T09:48:15.166" v="96" actId="403"/>
          <ac:spMkLst>
            <pc:docMk/>
            <pc:sldMk cId="3377198658" sldId="9083"/>
            <ac:spMk id="20" creationId="{7EED4206-FEBF-C3F4-59AE-876E72C93EBD}"/>
          </ac:spMkLst>
        </pc:spChg>
        <pc:spChg chg="mod">
          <ac:chgData name="Felix Heydel" userId="657e95cb-3a84-4fc0-8fb6-04d99f2507da" providerId="ADAL" clId="{A8140E68-0B05-4947-BB14-01DA14F3CDF8}" dt="2026-07-16T03:16:46.992" v="598" actId="790"/>
          <ac:spMkLst>
            <pc:docMk/>
            <pc:sldMk cId="3377198658" sldId="9083"/>
            <ac:spMk id="21" creationId="{357EA0A3-CE69-1097-73AF-11F6CCED7030}"/>
          </ac:spMkLst>
        </pc:spChg>
        <pc:spChg chg="mod">
          <ac:chgData name="Felix Heydel" userId="657e95cb-3a84-4fc0-8fb6-04d99f2507da" providerId="ADAL" clId="{A8140E68-0B05-4947-BB14-01DA14F3CDF8}" dt="2026-07-15T09:48:28.560" v="130" actId="1035"/>
          <ac:spMkLst>
            <pc:docMk/>
            <pc:sldMk cId="3377198658" sldId="9083"/>
            <ac:spMk id="22" creationId="{466CE479-E053-A92A-A531-1C42BA3DF02D}"/>
          </ac:spMkLst>
        </pc:spChg>
      </pc:sldChg>
      <pc:sldChg chg="modSp mod">
        <pc:chgData name="Felix Heydel" userId="657e95cb-3a84-4fc0-8fb6-04d99f2507da" providerId="ADAL" clId="{A8140E68-0B05-4947-BB14-01DA14F3CDF8}" dt="2026-07-16T03:16:46.992" v="598" actId="790"/>
        <pc:sldMkLst>
          <pc:docMk/>
          <pc:sldMk cId="3334283118" sldId="9084"/>
        </pc:sldMkLst>
        <pc:spChg chg="mod">
          <ac:chgData name="Felix Heydel" userId="657e95cb-3a84-4fc0-8fb6-04d99f2507da" providerId="ADAL" clId="{A8140E68-0B05-4947-BB14-01DA14F3CDF8}" dt="2026-07-16T03:16:46.992" v="598" actId="790"/>
          <ac:spMkLst>
            <pc:docMk/>
            <pc:sldMk cId="3334283118" sldId="9084"/>
            <ac:spMk id="17" creationId="{77974D76-2D81-0024-88B2-4026CDC8D4A8}"/>
          </ac:spMkLst>
        </pc:spChg>
        <pc:spChg chg="mod">
          <ac:chgData name="Felix Heydel" userId="657e95cb-3a84-4fc0-8fb6-04d99f2507da" providerId="ADAL" clId="{A8140E68-0B05-4947-BB14-01DA14F3CDF8}" dt="2026-07-16T03:16:46.992" v="598" actId="790"/>
          <ac:spMkLst>
            <pc:docMk/>
            <pc:sldMk cId="3334283118" sldId="9084"/>
            <ac:spMk id="19" creationId="{C942B1E1-2717-82F4-81D7-E6416D479608}"/>
          </ac:spMkLst>
        </pc:spChg>
        <pc:spChg chg="mod">
          <ac:chgData name="Felix Heydel" userId="657e95cb-3a84-4fc0-8fb6-04d99f2507da" providerId="ADAL" clId="{A8140E68-0B05-4947-BB14-01DA14F3CDF8}" dt="2026-07-15T09:55:42.755" v="252" actId="403"/>
          <ac:spMkLst>
            <pc:docMk/>
            <pc:sldMk cId="3334283118" sldId="9084"/>
            <ac:spMk id="20" creationId="{75AEC18F-313F-BF16-572E-72D8B0B4DBAB}"/>
          </ac:spMkLst>
        </pc:spChg>
        <pc:spChg chg="mod">
          <ac:chgData name="Felix Heydel" userId="657e95cb-3a84-4fc0-8fb6-04d99f2507da" providerId="ADAL" clId="{A8140E68-0B05-4947-BB14-01DA14F3CDF8}" dt="2026-07-15T09:55:42.755" v="252" actId="403"/>
          <ac:spMkLst>
            <pc:docMk/>
            <pc:sldMk cId="3334283118" sldId="9084"/>
            <ac:spMk id="21" creationId="{4E54A9E8-20EF-C926-A0E4-6C6FDA140809}"/>
          </ac:spMkLst>
        </pc:spChg>
        <pc:spChg chg="mod">
          <ac:chgData name="Felix Heydel" userId="657e95cb-3a84-4fc0-8fb6-04d99f2507da" providerId="ADAL" clId="{A8140E68-0B05-4947-BB14-01DA14F3CDF8}" dt="2026-07-16T03:16:46.992" v="598" actId="790"/>
          <ac:spMkLst>
            <pc:docMk/>
            <pc:sldMk cId="3334283118" sldId="9084"/>
            <ac:spMk id="22" creationId="{59B13BBB-036A-EED1-A6D7-C239215BD3A2}"/>
          </ac:spMkLst>
        </pc:spChg>
        <pc:spChg chg="mod">
          <ac:chgData name="Felix Heydel" userId="657e95cb-3a84-4fc0-8fb6-04d99f2507da" providerId="ADAL" clId="{A8140E68-0B05-4947-BB14-01DA14F3CDF8}" dt="2026-07-15T09:55:42.755" v="252" actId="403"/>
          <ac:spMkLst>
            <pc:docMk/>
            <pc:sldMk cId="3334283118" sldId="9084"/>
            <ac:spMk id="23" creationId="{7EE5BA55-9A59-2F90-AF5B-239E10069FC7}"/>
          </ac:spMkLst>
        </pc:spChg>
        <pc:spChg chg="mod">
          <ac:chgData name="Felix Heydel" userId="657e95cb-3a84-4fc0-8fb6-04d99f2507da" providerId="ADAL" clId="{A8140E68-0B05-4947-BB14-01DA14F3CDF8}" dt="2026-07-16T03:16:46.992" v="598" actId="790"/>
          <ac:spMkLst>
            <pc:docMk/>
            <pc:sldMk cId="3334283118" sldId="9084"/>
            <ac:spMk id="24" creationId="{7F2013B8-F8C6-5535-A165-41661C836599}"/>
          </ac:spMkLst>
        </pc:spChg>
        <pc:spChg chg="mod">
          <ac:chgData name="Felix Heydel" userId="657e95cb-3a84-4fc0-8fb6-04d99f2507da" providerId="ADAL" clId="{A8140E68-0B05-4947-BB14-01DA14F3CDF8}" dt="2026-07-15T09:55:42.755" v="252" actId="403"/>
          <ac:spMkLst>
            <pc:docMk/>
            <pc:sldMk cId="3334283118" sldId="9084"/>
            <ac:spMk id="25" creationId="{9F97063C-9143-5DCA-E4F7-12FF03C5728A}"/>
          </ac:spMkLst>
        </pc:spChg>
        <pc:spChg chg="mod">
          <ac:chgData name="Felix Heydel" userId="657e95cb-3a84-4fc0-8fb6-04d99f2507da" providerId="ADAL" clId="{A8140E68-0B05-4947-BB14-01DA14F3CDF8}" dt="2026-07-16T03:16:46.992" v="598" actId="790"/>
          <ac:spMkLst>
            <pc:docMk/>
            <pc:sldMk cId="3334283118" sldId="9084"/>
            <ac:spMk id="26" creationId="{5AF89C9D-FB23-F3EE-39CB-52E3930F58CB}"/>
          </ac:spMkLst>
        </pc:spChg>
        <pc:spChg chg="mod">
          <ac:chgData name="Felix Heydel" userId="657e95cb-3a84-4fc0-8fb6-04d99f2507da" providerId="ADAL" clId="{A8140E68-0B05-4947-BB14-01DA14F3CDF8}" dt="2026-07-15T09:55:42.755" v="252" actId="403"/>
          <ac:spMkLst>
            <pc:docMk/>
            <pc:sldMk cId="3334283118" sldId="9084"/>
            <ac:spMk id="27" creationId="{199FD2FA-8947-E42F-CB60-0EFD8961F6F0}"/>
          </ac:spMkLst>
        </pc:spChg>
        <pc:spChg chg="mod">
          <ac:chgData name="Felix Heydel" userId="657e95cb-3a84-4fc0-8fb6-04d99f2507da" providerId="ADAL" clId="{A8140E68-0B05-4947-BB14-01DA14F3CDF8}" dt="2026-07-16T03:16:46.992" v="598" actId="790"/>
          <ac:spMkLst>
            <pc:docMk/>
            <pc:sldMk cId="3334283118" sldId="9084"/>
            <ac:spMk id="28" creationId="{9619FA79-8D3B-967B-A77F-E6190D29F68A}"/>
          </ac:spMkLst>
        </pc:spChg>
        <pc:spChg chg="mod">
          <ac:chgData name="Felix Heydel" userId="657e95cb-3a84-4fc0-8fb6-04d99f2507da" providerId="ADAL" clId="{A8140E68-0B05-4947-BB14-01DA14F3CDF8}" dt="2026-07-15T09:55:42.755" v="252" actId="403"/>
          <ac:spMkLst>
            <pc:docMk/>
            <pc:sldMk cId="3334283118" sldId="9084"/>
            <ac:spMk id="29" creationId="{DAFD37FD-9FBB-E46D-5620-CA90CB5FBE3E}"/>
          </ac:spMkLst>
        </pc:spChg>
        <pc:spChg chg="mod">
          <ac:chgData name="Felix Heydel" userId="657e95cb-3a84-4fc0-8fb6-04d99f2507da" providerId="ADAL" clId="{A8140E68-0B05-4947-BB14-01DA14F3CDF8}" dt="2026-07-16T03:16:46.992" v="598" actId="790"/>
          <ac:spMkLst>
            <pc:docMk/>
            <pc:sldMk cId="3334283118" sldId="9084"/>
            <ac:spMk id="30" creationId="{31D9E8FB-BEDC-B560-EB1C-873BB89ADB39}"/>
          </ac:spMkLst>
        </pc:spChg>
        <pc:spChg chg="mod">
          <ac:chgData name="Felix Heydel" userId="657e95cb-3a84-4fc0-8fb6-04d99f2507da" providerId="ADAL" clId="{A8140E68-0B05-4947-BB14-01DA14F3CDF8}" dt="2026-07-16T03:16:46.992" v="598" actId="790"/>
          <ac:spMkLst>
            <pc:docMk/>
            <pc:sldMk cId="3334283118" sldId="9084"/>
            <ac:spMk id="33" creationId="{78C295A7-73C1-9F7D-AD86-C2761C95C7B4}"/>
          </ac:spMkLst>
        </pc:spChg>
        <pc:spChg chg="mod">
          <ac:chgData name="Felix Heydel" userId="657e95cb-3a84-4fc0-8fb6-04d99f2507da" providerId="ADAL" clId="{A8140E68-0B05-4947-BB14-01DA14F3CDF8}" dt="2026-07-15T09:55:42.755" v="252" actId="403"/>
          <ac:spMkLst>
            <pc:docMk/>
            <pc:sldMk cId="3334283118" sldId="9084"/>
            <ac:spMk id="34" creationId="{10DF2FB5-5FB5-2EA0-0751-65468B026C78}"/>
          </ac:spMkLst>
        </pc:spChg>
        <pc:spChg chg="mod">
          <ac:chgData name="Felix Heydel" userId="657e95cb-3a84-4fc0-8fb6-04d99f2507da" providerId="ADAL" clId="{A8140E68-0B05-4947-BB14-01DA14F3CDF8}" dt="2026-07-15T09:55:42.755" v="252" actId="403"/>
          <ac:spMkLst>
            <pc:docMk/>
            <pc:sldMk cId="3334283118" sldId="9084"/>
            <ac:spMk id="36" creationId="{201BA2F7-4815-FF38-BC55-C92A83F73D15}"/>
          </ac:spMkLst>
        </pc:spChg>
        <pc:spChg chg="mod">
          <ac:chgData name="Felix Heydel" userId="657e95cb-3a84-4fc0-8fb6-04d99f2507da" providerId="ADAL" clId="{A8140E68-0B05-4947-BB14-01DA14F3CDF8}" dt="2026-07-16T03:16:46.992" v="598" actId="790"/>
          <ac:spMkLst>
            <pc:docMk/>
            <pc:sldMk cId="3334283118" sldId="9084"/>
            <ac:spMk id="37" creationId="{A8F6F42D-AA13-12EA-DE99-1E5780E3D33E}"/>
          </ac:spMkLst>
        </pc:spChg>
        <pc:spChg chg="mod">
          <ac:chgData name="Felix Heydel" userId="657e95cb-3a84-4fc0-8fb6-04d99f2507da" providerId="ADAL" clId="{A8140E68-0B05-4947-BB14-01DA14F3CDF8}" dt="2026-07-16T03:16:46.992" v="598" actId="790"/>
          <ac:spMkLst>
            <pc:docMk/>
            <pc:sldMk cId="3334283118" sldId="9084"/>
            <ac:spMk id="38" creationId="{E76E939E-3EB4-9542-93C5-8364866F47CF}"/>
          </ac:spMkLst>
        </pc:spChg>
      </pc:sldChg>
      <pc:sldChg chg="modSp mod">
        <pc:chgData name="Felix Heydel" userId="657e95cb-3a84-4fc0-8fb6-04d99f2507da" providerId="ADAL" clId="{A8140E68-0B05-4947-BB14-01DA14F3CDF8}" dt="2026-07-16T03:16:46.992" v="598" actId="790"/>
        <pc:sldMkLst>
          <pc:docMk/>
          <pc:sldMk cId="667310439" sldId="9085"/>
        </pc:sldMkLst>
        <pc:spChg chg="mod">
          <ac:chgData name="Felix Heydel" userId="657e95cb-3a84-4fc0-8fb6-04d99f2507da" providerId="ADAL" clId="{A8140E68-0B05-4947-BB14-01DA14F3CDF8}" dt="2026-07-16T03:16:46.992" v="598" actId="790"/>
          <ac:spMkLst>
            <pc:docMk/>
            <pc:sldMk cId="667310439" sldId="9085"/>
            <ac:spMk id="3" creationId="{5CC5AA79-62F1-9105-9C00-55972C9504C4}"/>
          </ac:spMkLst>
        </pc:spChg>
        <pc:spChg chg="mod">
          <ac:chgData name="Felix Heydel" userId="657e95cb-3a84-4fc0-8fb6-04d99f2507da" providerId="ADAL" clId="{A8140E68-0B05-4947-BB14-01DA14F3CDF8}" dt="2026-07-16T03:16:46.992" v="598" actId="790"/>
          <ac:spMkLst>
            <pc:docMk/>
            <pc:sldMk cId="667310439" sldId="9085"/>
            <ac:spMk id="6" creationId="{C5BB719C-A691-F232-3855-76D24CBC452E}"/>
          </ac:spMkLst>
        </pc:spChg>
        <pc:graphicFrameChg chg="modGraphic">
          <ac:chgData name="Felix Heydel" userId="657e95cb-3a84-4fc0-8fb6-04d99f2507da" providerId="ADAL" clId="{A8140E68-0B05-4947-BB14-01DA14F3CDF8}" dt="2026-07-16T03:16:46.992" v="598" actId="790"/>
          <ac:graphicFrameMkLst>
            <pc:docMk/>
            <pc:sldMk cId="667310439" sldId="9085"/>
            <ac:graphicFrameMk id="5" creationId="{089F609C-E90E-E667-E85C-69D25D309767}"/>
          </ac:graphicFrameMkLst>
        </pc:graphicFrameChg>
      </pc:sldChg>
      <pc:sldChg chg="modSp mod modShow">
        <pc:chgData name="Felix Heydel" userId="657e95cb-3a84-4fc0-8fb6-04d99f2507da" providerId="ADAL" clId="{A8140E68-0B05-4947-BB14-01DA14F3CDF8}" dt="2026-07-16T03:16:46.992" v="598" actId="790"/>
        <pc:sldMkLst>
          <pc:docMk/>
          <pc:sldMk cId="3521111960" sldId="9086"/>
        </pc:sldMkLst>
        <pc:spChg chg="mod">
          <ac:chgData name="Felix Heydel" userId="657e95cb-3a84-4fc0-8fb6-04d99f2507da" providerId="ADAL" clId="{A8140E68-0B05-4947-BB14-01DA14F3CDF8}" dt="2026-07-16T03:16:46.992" v="598" actId="790"/>
          <ac:spMkLst>
            <pc:docMk/>
            <pc:sldMk cId="3521111960" sldId="9086"/>
            <ac:spMk id="2" creationId="{7C72B310-1F59-455E-8575-CD3DB0EF46F6}"/>
          </ac:spMkLst>
        </pc:spChg>
        <pc:spChg chg="mod">
          <ac:chgData name="Felix Heydel" userId="657e95cb-3a84-4fc0-8fb6-04d99f2507da" providerId="ADAL" clId="{A8140E68-0B05-4947-BB14-01DA14F3CDF8}" dt="2026-07-16T03:16:46.992" v="598" actId="790"/>
          <ac:spMkLst>
            <pc:docMk/>
            <pc:sldMk cId="3521111960" sldId="9086"/>
            <ac:spMk id="3" creationId="{28A8D1D7-CD1F-AF39-AE69-D0FF75723588}"/>
          </ac:spMkLst>
        </pc:spChg>
      </pc:sldChg>
      <pc:sldChg chg="addSp modSp mod">
        <pc:chgData name="Felix Heydel" userId="657e95cb-3a84-4fc0-8fb6-04d99f2507da" providerId="ADAL" clId="{A8140E68-0B05-4947-BB14-01DA14F3CDF8}" dt="2026-07-16T03:16:46.992" v="598" actId="790"/>
        <pc:sldMkLst>
          <pc:docMk/>
          <pc:sldMk cId="4260017148" sldId="9087"/>
        </pc:sldMkLst>
        <pc:spChg chg="mod">
          <ac:chgData name="Felix Heydel" userId="657e95cb-3a84-4fc0-8fb6-04d99f2507da" providerId="ADAL" clId="{A8140E68-0B05-4947-BB14-01DA14F3CDF8}" dt="2026-07-15T09:56:59.089" v="291" actId="1035"/>
          <ac:spMkLst>
            <pc:docMk/>
            <pc:sldMk cId="4260017148" sldId="9087"/>
            <ac:spMk id="5" creationId="{890CAC1C-DEE2-0932-4FB7-5A832EF2165C}"/>
          </ac:spMkLst>
        </pc:spChg>
        <pc:spChg chg="mod">
          <ac:chgData name="Felix Heydel" userId="657e95cb-3a84-4fc0-8fb6-04d99f2507da" providerId="ADAL" clId="{A8140E68-0B05-4947-BB14-01DA14F3CDF8}" dt="2026-07-16T03:16:46.992" v="598" actId="790"/>
          <ac:spMkLst>
            <pc:docMk/>
            <pc:sldMk cId="4260017148" sldId="9087"/>
            <ac:spMk id="8" creationId="{2B35013D-FA1E-3CB2-F836-147FE7F2D953}"/>
          </ac:spMkLst>
        </pc:spChg>
        <pc:spChg chg="mod">
          <ac:chgData name="Felix Heydel" userId="657e95cb-3a84-4fc0-8fb6-04d99f2507da" providerId="ADAL" clId="{A8140E68-0B05-4947-BB14-01DA14F3CDF8}" dt="2026-07-15T09:56:59.089" v="291" actId="1035"/>
          <ac:spMkLst>
            <pc:docMk/>
            <pc:sldMk cId="4260017148" sldId="9087"/>
            <ac:spMk id="9" creationId="{ACC4A0DB-616E-85E8-D03B-F715FB9B33C9}"/>
          </ac:spMkLst>
        </pc:spChg>
        <pc:spChg chg="mod">
          <ac:chgData name="Felix Heydel" userId="657e95cb-3a84-4fc0-8fb6-04d99f2507da" providerId="ADAL" clId="{A8140E68-0B05-4947-BB14-01DA14F3CDF8}" dt="2026-07-15T09:56:59.089" v="291" actId="1035"/>
          <ac:spMkLst>
            <pc:docMk/>
            <pc:sldMk cId="4260017148" sldId="9087"/>
            <ac:spMk id="10" creationId="{F5148BF6-CD38-7B75-5948-40AFEC4473EA}"/>
          </ac:spMkLst>
        </pc:spChg>
        <pc:spChg chg="mod">
          <ac:chgData name="Felix Heydel" userId="657e95cb-3a84-4fc0-8fb6-04d99f2507da" providerId="ADAL" clId="{A8140E68-0B05-4947-BB14-01DA14F3CDF8}" dt="2026-07-15T09:56:59.089" v="291" actId="1035"/>
          <ac:spMkLst>
            <pc:docMk/>
            <pc:sldMk cId="4260017148" sldId="9087"/>
            <ac:spMk id="11" creationId="{B9EFC7E6-F727-F409-E7DF-ED9E2D9E4199}"/>
          </ac:spMkLst>
        </pc:spChg>
        <pc:spChg chg="mod">
          <ac:chgData name="Felix Heydel" userId="657e95cb-3a84-4fc0-8fb6-04d99f2507da" providerId="ADAL" clId="{A8140E68-0B05-4947-BB14-01DA14F3CDF8}" dt="2026-07-16T03:16:46.992" v="598" actId="790"/>
          <ac:spMkLst>
            <pc:docMk/>
            <pc:sldMk cId="4260017148" sldId="9087"/>
            <ac:spMk id="13" creationId="{CA1A0172-3C9B-35F4-A240-23EEEB04D215}"/>
          </ac:spMkLst>
        </pc:spChg>
        <pc:spChg chg="mod">
          <ac:chgData name="Felix Heydel" userId="657e95cb-3a84-4fc0-8fb6-04d99f2507da" providerId="ADAL" clId="{A8140E68-0B05-4947-BB14-01DA14F3CDF8}" dt="2026-07-15T09:56:59.089" v="291" actId="1035"/>
          <ac:spMkLst>
            <pc:docMk/>
            <pc:sldMk cId="4260017148" sldId="9087"/>
            <ac:spMk id="15" creationId="{27987488-6382-3E8E-8CDC-E0CB5CC6BEBC}"/>
          </ac:spMkLst>
        </pc:spChg>
        <pc:spChg chg="mod">
          <ac:chgData name="Felix Heydel" userId="657e95cb-3a84-4fc0-8fb6-04d99f2507da" providerId="ADAL" clId="{A8140E68-0B05-4947-BB14-01DA14F3CDF8}" dt="2026-07-16T03:16:46.992" v="598" actId="790"/>
          <ac:spMkLst>
            <pc:docMk/>
            <pc:sldMk cId="4260017148" sldId="9087"/>
            <ac:spMk id="16" creationId="{AC1DF1FD-46DA-9634-0366-3E2106B07906}"/>
          </ac:spMkLst>
        </pc:spChg>
        <pc:spChg chg="mod">
          <ac:chgData name="Felix Heydel" userId="657e95cb-3a84-4fc0-8fb6-04d99f2507da" providerId="ADAL" clId="{A8140E68-0B05-4947-BB14-01DA14F3CDF8}" dt="2026-07-15T09:56:48.693" v="283" actId="403"/>
          <ac:spMkLst>
            <pc:docMk/>
            <pc:sldMk cId="4260017148" sldId="9087"/>
            <ac:spMk id="18" creationId="{E3E4D130-2815-5BC9-1D0B-18DA602B55C4}"/>
          </ac:spMkLst>
        </pc:spChg>
        <pc:spChg chg="mod">
          <ac:chgData name="Felix Heydel" userId="657e95cb-3a84-4fc0-8fb6-04d99f2507da" providerId="ADAL" clId="{A8140E68-0B05-4947-BB14-01DA14F3CDF8}" dt="2026-07-16T03:16:46.992" v="598" actId="790"/>
          <ac:spMkLst>
            <pc:docMk/>
            <pc:sldMk cId="4260017148" sldId="9087"/>
            <ac:spMk id="19" creationId="{FC594D23-4A40-AE5B-F9CC-B298F8A0F087}"/>
          </ac:spMkLst>
        </pc:spChg>
        <pc:spChg chg="mod">
          <ac:chgData name="Felix Heydel" userId="657e95cb-3a84-4fc0-8fb6-04d99f2507da" providerId="ADAL" clId="{A8140E68-0B05-4947-BB14-01DA14F3CDF8}" dt="2026-07-15T09:56:59.089" v="291" actId="1035"/>
          <ac:spMkLst>
            <pc:docMk/>
            <pc:sldMk cId="4260017148" sldId="9087"/>
            <ac:spMk id="20" creationId="{7A88CC44-5513-C311-46BE-31F582764175}"/>
          </ac:spMkLst>
        </pc:spChg>
        <pc:spChg chg="mod">
          <ac:chgData name="Felix Heydel" userId="657e95cb-3a84-4fc0-8fb6-04d99f2507da" providerId="ADAL" clId="{A8140E68-0B05-4947-BB14-01DA14F3CDF8}" dt="2026-07-16T03:16:46.992" v="598" actId="790"/>
          <ac:spMkLst>
            <pc:docMk/>
            <pc:sldMk cId="4260017148" sldId="9087"/>
            <ac:spMk id="21" creationId="{87A1F5DA-61C0-28AD-C624-8787A28BED39}"/>
          </ac:spMkLst>
        </pc:spChg>
        <pc:spChg chg="mod">
          <ac:chgData name="Felix Heydel" userId="657e95cb-3a84-4fc0-8fb6-04d99f2507da" providerId="ADAL" clId="{A8140E68-0B05-4947-BB14-01DA14F3CDF8}" dt="2026-07-16T03:16:46.992" v="598" actId="790"/>
          <ac:spMkLst>
            <pc:docMk/>
            <pc:sldMk cId="4260017148" sldId="9087"/>
            <ac:spMk id="23" creationId="{47E5682A-0C33-85AA-7068-FAF082EFD191}"/>
          </ac:spMkLst>
        </pc:spChg>
        <pc:spChg chg="mod">
          <ac:chgData name="Felix Heydel" userId="657e95cb-3a84-4fc0-8fb6-04d99f2507da" providerId="ADAL" clId="{A8140E68-0B05-4947-BB14-01DA14F3CDF8}" dt="2026-07-16T03:16:46.992" v="598" actId="790"/>
          <ac:spMkLst>
            <pc:docMk/>
            <pc:sldMk cId="4260017148" sldId="9087"/>
            <ac:spMk id="24" creationId="{5C490D30-8468-FE0E-C1CC-AB809E3A3A9C}"/>
          </ac:spMkLst>
        </pc:spChg>
        <pc:spChg chg="mod">
          <ac:chgData name="Felix Heydel" userId="657e95cb-3a84-4fc0-8fb6-04d99f2507da" providerId="ADAL" clId="{A8140E68-0B05-4947-BB14-01DA14F3CDF8}" dt="2026-07-16T03:16:46.992" v="598" actId="790"/>
          <ac:spMkLst>
            <pc:docMk/>
            <pc:sldMk cId="4260017148" sldId="9087"/>
            <ac:spMk id="25" creationId="{99BE31A3-5B51-192F-8A4D-E265D16CAF8B}"/>
          </ac:spMkLst>
        </pc:spChg>
        <pc:spChg chg="mod">
          <ac:chgData name="Felix Heydel" userId="657e95cb-3a84-4fc0-8fb6-04d99f2507da" providerId="ADAL" clId="{A8140E68-0B05-4947-BB14-01DA14F3CDF8}" dt="2026-07-16T03:16:46.992" v="598" actId="790"/>
          <ac:spMkLst>
            <pc:docMk/>
            <pc:sldMk cId="4260017148" sldId="9087"/>
            <ac:spMk id="26" creationId="{28564974-73F9-2AAD-FD4C-14B39C68900B}"/>
          </ac:spMkLst>
        </pc:spChg>
        <pc:spChg chg="mod">
          <ac:chgData name="Felix Heydel" userId="657e95cb-3a84-4fc0-8fb6-04d99f2507da" providerId="ADAL" clId="{A8140E68-0B05-4947-BB14-01DA14F3CDF8}" dt="2026-07-16T03:16:46.992" v="598" actId="790"/>
          <ac:spMkLst>
            <pc:docMk/>
            <pc:sldMk cId="4260017148" sldId="9087"/>
            <ac:spMk id="28" creationId="{A64D4792-AABF-08E4-011D-DC23C0B9035E}"/>
          </ac:spMkLst>
        </pc:spChg>
        <pc:picChg chg="add mod">
          <ac:chgData name="Felix Heydel" userId="657e95cb-3a84-4fc0-8fb6-04d99f2507da" providerId="ADAL" clId="{A8140E68-0B05-4947-BB14-01DA14F3CDF8}" dt="2026-07-15T10:14:08.963" v="562" actId="1076"/>
          <ac:picMkLst>
            <pc:docMk/>
            <pc:sldMk cId="4260017148" sldId="9087"/>
            <ac:picMk id="29" creationId="{AF645D0C-2C90-B13D-B73E-85BC03ADF90C}"/>
          </ac:picMkLst>
        </pc:picChg>
      </pc:sldChg>
      <pc:sldChg chg="addSp modSp mod">
        <pc:chgData name="Felix Heydel" userId="657e95cb-3a84-4fc0-8fb6-04d99f2507da" providerId="ADAL" clId="{A8140E68-0B05-4947-BB14-01DA14F3CDF8}" dt="2026-07-16T03:16:46.992" v="598" actId="790"/>
        <pc:sldMkLst>
          <pc:docMk/>
          <pc:sldMk cId="1040592919" sldId="9088"/>
        </pc:sldMkLst>
        <pc:spChg chg="mod">
          <ac:chgData name="Felix Heydel" userId="657e95cb-3a84-4fc0-8fb6-04d99f2507da" providerId="ADAL" clId="{A8140E68-0B05-4947-BB14-01DA14F3CDF8}" dt="2026-07-16T03:16:46.992" v="598" actId="790"/>
          <ac:spMkLst>
            <pc:docMk/>
            <pc:sldMk cId="1040592919" sldId="9088"/>
            <ac:spMk id="2" creationId="{04806114-01E6-A485-3B35-A18DF13B5148}"/>
          </ac:spMkLst>
        </pc:spChg>
        <pc:spChg chg="mod">
          <ac:chgData name="Felix Heydel" userId="657e95cb-3a84-4fc0-8fb6-04d99f2507da" providerId="ADAL" clId="{A8140E68-0B05-4947-BB14-01DA14F3CDF8}" dt="2026-07-16T03:16:46.992" v="598" actId="790"/>
          <ac:spMkLst>
            <pc:docMk/>
            <pc:sldMk cId="1040592919" sldId="9088"/>
            <ac:spMk id="3" creationId="{0827A5C3-901E-E84C-83AB-18B68B4719CC}"/>
          </ac:spMkLst>
        </pc:spChg>
        <pc:spChg chg="mod">
          <ac:chgData name="Felix Heydel" userId="657e95cb-3a84-4fc0-8fb6-04d99f2507da" providerId="ADAL" clId="{A8140E68-0B05-4947-BB14-01DA14F3CDF8}" dt="2026-07-16T03:16:46.992" v="598" actId="790"/>
          <ac:spMkLst>
            <pc:docMk/>
            <pc:sldMk cId="1040592919" sldId="9088"/>
            <ac:spMk id="5" creationId="{7F4DA3C6-FCF0-C727-721A-2720156B8F77}"/>
          </ac:spMkLst>
        </pc:spChg>
        <pc:spChg chg="mod">
          <ac:chgData name="Felix Heydel" userId="657e95cb-3a84-4fc0-8fb6-04d99f2507da" providerId="ADAL" clId="{A8140E68-0B05-4947-BB14-01DA14F3CDF8}" dt="2026-07-16T03:16:46.992" v="598" actId="790"/>
          <ac:spMkLst>
            <pc:docMk/>
            <pc:sldMk cId="1040592919" sldId="9088"/>
            <ac:spMk id="6" creationId="{2FCACD0A-5762-A11A-9437-6CD92F334AB4}"/>
          </ac:spMkLst>
        </pc:spChg>
        <pc:spChg chg="mod">
          <ac:chgData name="Felix Heydel" userId="657e95cb-3a84-4fc0-8fb6-04d99f2507da" providerId="ADAL" clId="{A8140E68-0B05-4947-BB14-01DA14F3CDF8}" dt="2026-07-16T03:16:46.992" v="598" actId="790"/>
          <ac:spMkLst>
            <pc:docMk/>
            <pc:sldMk cId="1040592919" sldId="9088"/>
            <ac:spMk id="7" creationId="{5D555AE3-1EC5-DE32-B94F-501A32776212}"/>
          </ac:spMkLst>
        </pc:spChg>
        <pc:spChg chg="mod">
          <ac:chgData name="Felix Heydel" userId="657e95cb-3a84-4fc0-8fb6-04d99f2507da" providerId="ADAL" clId="{A8140E68-0B05-4947-BB14-01DA14F3CDF8}" dt="2026-07-16T03:16:46.992" v="598" actId="790"/>
          <ac:spMkLst>
            <pc:docMk/>
            <pc:sldMk cId="1040592919" sldId="9088"/>
            <ac:spMk id="12" creationId="{F4202888-3DEA-7482-6BEB-B98F601BEEA5}"/>
          </ac:spMkLst>
        </pc:spChg>
        <pc:spChg chg="mod">
          <ac:chgData name="Felix Heydel" userId="657e95cb-3a84-4fc0-8fb6-04d99f2507da" providerId="ADAL" clId="{A8140E68-0B05-4947-BB14-01DA14F3CDF8}" dt="2026-07-16T03:16:46.992" v="598" actId="790"/>
          <ac:spMkLst>
            <pc:docMk/>
            <pc:sldMk cId="1040592919" sldId="9088"/>
            <ac:spMk id="13" creationId="{FB1AE93B-8D0A-AE6D-CE5E-05FC1FC5B8DD}"/>
          </ac:spMkLst>
        </pc:spChg>
        <pc:spChg chg="mod">
          <ac:chgData name="Felix Heydel" userId="657e95cb-3a84-4fc0-8fb6-04d99f2507da" providerId="ADAL" clId="{A8140E68-0B05-4947-BB14-01DA14F3CDF8}" dt="2026-07-16T03:16:46.992" v="598" actId="790"/>
          <ac:spMkLst>
            <pc:docMk/>
            <pc:sldMk cId="1040592919" sldId="9088"/>
            <ac:spMk id="14" creationId="{A2F0B913-C476-A1B4-013B-8D82681D893D}"/>
          </ac:spMkLst>
        </pc:spChg>
        <pc:spChg chg="mod">
          <ac:chgData name="Felix Heydel" userId="657e95cb-3a84-4fc0-8fb6-04d99f2507da" providerId="ADAL" clId="{A8140E68-0B05-4947-BB14-01DA14F3CDF8}" dt="2026-07-16T03:16:46.992" v="598" actId="790"/>
          <ac:spMkLst>
            <pc:docMk/>
            <pc:sldMk cId="1040592919" sldId="9088"/>
            <ac:spMk id="19" creationId="{8926CA07-8959-34C7-33E1-6B369E1FB7E7}"/>
          </ac:spMkLst>
        </pc:spChg>
        <pc:picChg chg="add mod">
          <ac:chgData name="Felix Heydel" userId="657e95cb-3a84-4fc0-8fb6-04d99f2507da" providerId="ADAL" clId="{A8140E68-0B05-4947-BB14-01DA14F3CDF8}" dt="2026-07-15T10:12:03.119" v="544" actId="1076"/>
          <ac:picMkLst>
            <pc:docMk/>
            <pc:sldMk cId="1040592919" sldId="9088"/>
            <ac:picMk id="8" creationId="{6D7BB915-310D-5DB1-8390-AD4038BF12C7}"/>
          </ac:picMkLst>
        </pc:picChg>
      </pc:sldChg>
      <pc:sldChg chg="modSp add del mod">
        <pc:chgData name="Felix Heydel" userId="657e95cb-3a84-4fc0-8fb6-04d99f2507da" providerId="ADAL" clId="{A8140E68-0B05-4947-BB14-01DA14F3CDF8}" dt="2026-07-15T09:19:43.364" v="52" actId="2696"/>
        <pc:sldMkLst>
          <pc:docMk/>
          <pc:sldMk cId="2097142849" sldId="9089"/>
        </pc:sldMkLst>
        <pc:spChg chg="mod">
          <ac:chgData name="Felix Heydel" userId="657e95cb-3a84-4fc0-8fb6-04d99f2507da" providerId="ADAL" clId="{A8140E68-0B05-4947-BB14-01DA14F3CDF8}" dt="2026-07-15T09:19:23.141" v="48" actId="14100"/>
          <ac:spMkLst>
            <pc:docMk/>
            <pc:sldMk cId="2097142849" sldId="9089"/>
            <ac:spMk id="2" creationId="{7D5E4D83-E5F5-76FD-8A39-BD543AABE276}"/>
          </ac:spMkLst>
        </pc:spChg>
      </pc:sldChg>
      <pc:sldChg chg="addSp modSp add mod">
        <pc:chgData name="Felix Heydel" userId="657e95cb-3a84-4fc0-8fb6-04d99f2507da" providerId="ADAL" clId="{A8140E68-0B05-4947-BB14-01DA14F3CDF8}" dt="2026-07-16T06:42:34.342" v="636" actId="20577"/>
        <pc:sldMkLst>
          <pc:docMk/>
          <pc:sldMk cId="2139040276" sldId="9089"/>
        </pc:sldMkLst>
        <pc:spChg chg="mod">
          <ac:chgData name="Felix Heydel" userId="657e95cb-3a84-4fc0-8fb6-04d99f2507da" providerId="ADAL" clId="{A8140E68-0B05-4947-BB14-01DA14F3CDF8}" dt="2026-07-16T06:42:34.342" v="636" actId="20577"/>
          <ac:spMkLst>
            <pc:docMk/>
            <pc:sldMk cId="2139040276" sldId="9089"/>
            <ac:spMk id="2" creationId="{7D5E4D83-E5F5-76FD-8A39-BD543AABE276}"/>
          </ac:spMkLst>
        </pc:spChg>
        <pc:spChg chg="mod">
          <ac:chgData name="Felix Heydel" userId="657e95cb-3a84-4fc0-8fb6-04d99f2507da" providerId="ADAL" clId="{A8140E68-0B05-4947-BB14-01DA14F3CDF8}" dt="2026-07-16T03:16:46.992" v="598" actId="790"/>
          <ac:spMkLst>
            <pc:docMk/>
            <pc:sldMk cId="2139040276" sldId="9089"/>
            <ac:spMk id="3" creationId="{F90944F6-2144-0BBD-CEFC-2B1FBFB13DFA}"/>
          </ac:spMkLst>
        </pc:spChg>
        <pc:spChg chg="add mod">
          <ac:chgData name="Felix Heydel" userId="657e95cb-3a84-4fc0-8fb6-04d99f2507da" providerId="ADAL" clId="{A8140E68-0B05-4947-BB14-01DA14F3CDF8}" dt="2026-07-16T03:16:46.992" v="598" actId="790"/>
          <ac:spMkLst>
            <pc:docMk/>
            <pc:sldMk cId="2139040276" sldId="9089"/>
            <ac:spMk id="6" creationId="{2748C774-2BCB-4D41-0966-59AC4E53955B}"/>
          </ac:spMkLst>
        </pc:spChg>
        <pc:picChg chg="add mod">
          <ac:chgData name="Felix Heydel" userId="657e95cb-3a84-4fc0-8fb6-04d99f2507da" providerId="ADAL" clId="{A8140E68-0B05-4947-BB14-01DA14F3CDF8}" dt="2026-07-15T10:06:14.991" v="507" actId="1036"/>
          <ac:picMkLst>
            <pc:docMk/>
            <pc:sldMk cId="2139040276" sldId="9089"/>
            <ac:picMk id="4" creationId="{084F664A-9F84-3712-5EA2-0F57D004A67B}"/>
          </ac:picMkLst>
        </pc:picChg>
        <pc:picChg chg="add mod">
          <ac:chgData name="Felix Heydel" userId="657e95cb-3a84-4fc0-8fb6-04d99f2507da" providerId="ADAL" clId="{A8140E68-0B05-4947-BB14-01DA14F3CDF8}" dt="2026-07-15T10:07:17.726" v="511" actId="1076"/>
          <ac:picMkLst>
            <pc:docMk/>
            <pc:sldMk cId="2139040276" sldId="9089"/>
            <ac:picMk id="8" creationId="{415447AD-2122-A95E-E239-076D60BA73B4}"/>
          </ac:picMkLst>
        </pc:picChg>
        <pc:picChg chg="add mod">
          <ac:chgData name="Felix Heydel" userId="657e95cb-3a84-4fc0-8fb6-04d99f2507da" providerId="ADAL" clId="{A8140E68-0B05-4947-BB14-01DA14F3CDF8}" dt="2026-07-15T10:07:36.931" v="515" actId="1076"/>
          <ac:picMkLst>
            <pc:docMk/>
            <pc:sldMk cId="2139040276" sldId="9089"/>
            <ac:picMk id="10" creationId="{86F3B762-4D69-B568-E119-EFE72D6DB48B}"/>
          </ac:picMkLst>
        </pc:picChg>
      </pc:sldChg>
      <pc:sldChg chg="addSp modSp mod">
        <pc:chgData name="Felix Heydel" userId="657e95cb-3a84-4fc0-8fb6-04d99f2507da" providerId="ADAL" clId="{A8140E68-0B05-4947-BB14-01DA14F3CDF8}" dt="2026-07-16T03:16:46.992" v="598" actId="790"/>
        <pc:sldMkLst>
          <pc:docMk/>
          <pc:sldMk cId="2840578620" sldId="9090"/>
        </pc:sldMkLst>
        <pc:spChg chg="mod">
          <ac:chgData name="Felix Heydel" userId="657e95cb-3a84-4fc0-8fb6-04d99f2507da" providerId="ADAL" clId="{A8140E68-0B05-4947-BB14-01DA14F3CDF8}" dt="2026-07-16T03:16:46.992" v="598" actId="790"/>
          <ac:spMkLst>
            <pc:docMk/>
            <pc:sldMk cId="2840578620" sldId="9090"/>
            <ac:spMk id="2" creationId="{94F14E37-EE18-2F89-334F-A6A34EA973FE}"/>
          </ac:spMkLst>
        </pc:spChg>
        <pc:spChg chg="mod">
          <ac:chgData name="Felix Heydel" userId="657e95cb-3a84-4fc0-8fb6-04d99f2507da" providerId="ADAL" clId="{A8140E68-0B05-4947-BB14-01DA14F3CDF8}" dt="2026-07-16T03:16:46.992" v="598" actId="790"/>
          <ac:spMkLst>
            <pc:docMk/>
            <pc:sldMk cId="2840578620" sldId="9090"/>
            <ac:spMk id="3" creationId="{F97548D1-4601-687E-DEF1-B711D489F555}"/>
          </ac:spMkLst>
        </pc:spChg>
        <pc:spChg chg="mod">
          <ac:chgData name="Felix Heydel" userId="657e95cb-3a84-4fc0-8fb6-04d99f2507da" providerId="ADAL" clId="{A8140E68-0B05-4947-BB14-01DA14F3CDF8}" dt="2026-07-16T03:16:46.992" v="598" actId="790"/>
          <ac:spMkLst>
            <pc:docMk/>
            <pc:sldMk cId="2840578620" sldId="9090"/>
            <ac:spMk id="4" creationId="{54E17435-15B4-2D29-2D2B-7FBFB678E2DF}"/>
          </ac:spMkLst>
        </pc:spChg>
        <pc:picChg chg="add mod">
          <ac:chgData name="Felix Heydel" userId="657e95cb-3a84-4fc0-8fb6-04d99f2507da" providerId="ADAL" clId="{A8140E68-0B05-4947-BB14-01DA14F3CDF8}" dt="2026-07-15T10:11:33.512" v="539" actId="14100"/>
          <ac:picMkLst>
            <pc:docMk/>
            <pc:sldMk cId="2840578620" sldId="9090"/>
            <ac:picMk id="6" creationId="{11353D1B-2C1B-6F56-3068-208E7F99AFFE}"/>
          </ac:picMkLst>
        </pc:picChg>
        <pc:picChg chg="add mod">
          <ac:chgData name="Felix Heydel" userId="657e95cb-3a84-4fc0-8fb6-04d99f2507da" providerId="ADAL" clId="{A8140E68-0B05-4947-BB14-01DA14F3CDF8}" dt="2026-07-15T10:11:24.849" v="536" actId="1076"/>
          <ac:picMkLst>
            <pc:docMk/>
            <pc:sldMk cId="2840578620" sldId="9090"/>
            <ac:picMk id="8" creationId="{B91F8F63-C9A0-206A-AD22-5FD68C090A89}"/>
          </ac:picMkLst>
        </pc:picChg>
      </pc:sldChg>
      <pc:sldChg chg="addSp modSp mod">
        <pc:chgData name="Felix Heydel" userId="657e95cb-3a84-4fc0-8fb6-04d99f2507da" providerId="ADAL" clId="{A8140E68-0B05-4947-BB14-01DA14F3CDF8}" dt="2026-07-16T03:16:46.992" v="598" actId="790"/>
        <pc:sldMkLst>
          <pc:docMk/>
          <pc:sldMk cId="1144728542" sldId="9091"/>
        </pc:sldMkLst>
        <pc:spChg chg="mod">
          <ac:chgData name="Felix Heydel" userId="657e95cb-3a84-4fc0-8fb6-04d99f2507da" providerId="ADAL" clId="{A8140E68-0B05-4947-BB14-01DA14F3CDF8}" dt="2026-07-16T03:16:46.992" v="598" actId="790"/>
          <ac:spMkLst>
            <pc:docMk/>
            <pc:sldMk cId="1144728542" sldId="9091"/>
            <ac:spMk id="2" creationId="{B5649C5E-E535-C884-363D-AAED36C48470}"/>
          </ac:spMkLst>
        </pc:spChg>
        <pc:spChg chg="mod">
          <ac:chgData name="Felix Heydel" userId="657e95cb-3a84-4fc0-8fb6-04d99f2507da" providerId="ADAL" clId="{A8140E68-0B05-4947-BB14-01DA14F3CDF8}" dt="2026-07-16T03:16:46.992" v="598" actId="790"/>
          <ac:spMkLst>
            <pc:docMk/>
            <pc:sldMk cId="1144728542" sldId="9091"/>
            <ac:spMk id="3" creationId="{663FABDB-2DF9-3AAF-C265-47B8C58DB304}"/>
          </ac:spMkLst>
        </pc:spChg>
        <pc:spChg chg="mod">
          <ac:chgData name="Felix Heydel" userId="657e95cb-3a84-4fc0-8fb6-04d99f2507da" providerId="ADAL" clId="{A8140E68-0B05-4947-BB14-01DA14F3CDF8}" dt="2026-07-16T03:16:46.992" v="598" actId="790"/>
          <ac:spMkLst>
            <pc:docMk/>
            <pc:sldMk cId="1144728542" sldId="9091"/>
            <ac:spMk id="4" creationId="{EA2B235C-3A83-0086-EDD8-9056BE8BFEDC}"/>
          </ac:spMkLst>
        </pc:spChg>
        <pc:picChg chg="add">
          <ac:chgData name="Felix Heydel" userId="657e95cb-3a84-4fc0-8fb6-04d99f2507da" providerId="ADAL" clId="{A8140E68-0B05-4947-BB14-01DA14F3CDF8}" dt="2026-07-15T10:11:46.398" v="540" actId="22"/>
          <ac:picMkLst>
            <pc:docMk/>
            <pc:sldMk cId="1144728542" sldId="9091"/>
            <ac:picMk id="6" creationId="{2F9F8F97-7919-E35A-3B5C-46AE8E6F28AB}"/>
          </ac:picMkLst>
        </pc:picChg>
        <pc:picChg chg="add">
          <ac:chgData name="Felix Heydel" userId="657e95cb-3a84-4fc0-8fb6-04d99f2507da" providerId="ADAL" clId="{A8140E68-0B05-4947-BB14-01DA14F3CDF8}" dt="2026-07-15T10:11:46.398" v="540" actId="22"/>
          <ac:picMkLst>
            <pc:docMk/>
            <pc:sldMk cId="1144728542" sldId="9091"/>
            <ac:picMk id="8" creationId="{50B9B5B2-9434-3F37-4079-94D40FD192C8}"/>
          </ac:picMkLst>
        </pc:picChg>
      </pc:sldChg>
      <pc:sldChg chg="modSp add del mod">
        <pc:chgData name="Felix Heydel" userId="657e95cb-3a84-4fc0-8fb6-04d99f2507da" providerId="ADAL" clId="{A8140E68-0B05-4947-BB14-01DA14F3CDF8}" dt="2026-07-15T09:19:28.054" v="49" actId="47"/>
        <pc:sldMkLst>
          <pc:docMk/>
          <pc:sldMk cId="721097445" sldId="9092"/>
        </pc:sldMkLst>
        <pc:spChg chg="mod">
          <ac:chgData name="Felix Heydel" userId="657e95cb-3a84-4fc0-8fb6-04d99f2507da" providerId="ADAL" clId="{A8140E68-0B05-4947-BB14-01DA14F3CDF8}" dt="2026-07-15T06:55:16.620" v="21" actId="20577"/>
          <ac:spMkLst>
            <pc:docMk/>
            <pc:sldMk cId="721097445" sldId="9092"/>
            <ac:spMk id="2" creationId="{334B25D5-4EF6-7488-A9B3-DCA91DE20617}"/>
          </ac:spMkLst>
        </pc:spChg>
      </pc:sldChg>
      <pc:sldChg chg="modSp add del mod ord">
        <pc:chgData name="Felix Heydel" userId="657e95cb-3a84-4fc0-8fb6-04d99f2507da" providerId="ADAL" clId="{A8140E68-0B05-4947-BB14-01DA14F3CDF8}" dt="2026-07-16T03:16:46.992" v="598" actId="790"/>
        <pc:sldMkLst>
          <pc:docMk/>
          <pc:sldMk cId="3159946591" sldId="9093"/>
        </pc:sldMkLst>
        <pc:spChg chg="mod">
          <ac:chgData name="Felix Heydel" userId="657e95cb-3a84-4fc0-8fb6-04d99f2507da" providerId="ADAL" clId="{A8140E68-0B05-4947-BB14-01DA14F3CDF8}" dt="2026-07-16T03:16:46.992" v="598" actId="790"/>
          <ac:spMkLst>
            <pc:docMk/>
            <pc:sldMk cId="3159946591" sldId="9093"/>
            <ac:spMk id="2" creationId="{E4BF6379-2E47-E4B7-0420-316ACEE1A60C}"/>
          </ac:spMkLst>
        </pc:spChg>
        <pc:spChg chg="mod">
          <ac:chgData name="Felix Heydel" userId="657e95cb-3a84-4fc0-8fb6-04d99f2507da" providerId="ADAL" clId="{A8140E68-0B05-4947-BB14-01DA14F3CDF8}" dt="2026-07-16T03:16:46.992" v="598" actId="790"/>
          <ac:spMkLst>
            <pc:docMk/>
            <pc:sldMk cId="3159946591" sldId="9093"/>
            <ac:spMk id="3" creationId="{063D9928-3D7B-06C2-BE3F-24BD408BC01F}"/>
          </ac:spMkLst>
        </pc:spChg>
        <pc:spChg chg="mod">
          <ac:chgData name="Felix Heydel" userId="657e95cb-3a84-4fc0-8fb6-04d99f2507da" providerId="ADAL" clId="{A8140E68-0B05-4947-BB14-01DA14F3CDF8}" dt="2026-07-16T03:16:46.992" v="598" actId="790"/>
          <ac:spMkLst>
            <pc:docMk/>
            <pc:sldMk cId="3159946591" sldId="9093"/>
            <ac:spMk id="4" creationId="{9C835F97-BD52-DBB1-1DEF-3038A6E9A064}"/>
          </ac:spMkLst>
        </pc:spChg>
      </pc:sldChg>
    </pc:docChg>
  </pc:docChgLst>
</pc:chgInfo>
</file>

<file path=ppt/comments/modernComment_237E_D1DFE798.xml><?xml version="1.0" encoding="utf-8"?>
<p188:cmLst xmlns:a="http://schemas.openxmlformats.org/drawingml/2006/main" xmlns:r="http://schemas.openxmlformats.org/officeDocument/2006/relationships" xmlns:p188="http://schemas.microsoft.com/office/powerpoint/2018/8/main">
  <p188:cm id="{A79C534B-5A3C-4DAA-9E26-D81908940867}" authorId="{9374559D-D108-6FCA-6655-D5423117A206}" created="2026-07-15T10:10:05.415">
    <ac:deMkLst xmlns:ac="http://schemas.microsoft.com/office/drawing/2013/main/command">
      <pc:docMk xmlns:pc="http://schemas.microsoft.com/office/powerpoint/2013/main/command"/>
      <pc:sldMk xmlns:pc="http://schemas.microsoft.com/office/powerpoint/2013/main/command" cId="3521111960" sldId="9086"/>
      <ac:spMk id="2" creationId="{7C72B310-1F59-455E-8575-CD3DB0EF46F6}"/>
    </ac:deMkLst>
    <p188:txBody>
      <a:bodyPr/>
      <a:lstStyle/>
      <a:p>
        <a:r>
          <a:rPr lang="de-DE"/>
          <a:t>Folie kann raus denke ich</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 Id="rId4" Type="http://schemas.openxmlformats.org/officeDocument/2006/relationships/image" Target="../media/image4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 Id="rId4"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D1DB24-2FFB-448C-B89A-9B32B2811610}" type="doc">
      <dgm:prSet loTypeId="urn:microsoft.com/office/officeart/2005/8/layout/hList7" loCatId="list" qsTypeId="urn:microsoft.com/office/officeart/2005/8/quickstyle/simple2" qsCatId="simple" csTypeId="urn:microsoft.com/office/officeart/2005/8/colors/accent1_2" csCatId="accent1" phldr="1"/>
      <dgm:spPr/>
    </dgm:pt>
    <dgm:pt modelId="{FC0B796A-D7C6-4AA8-BC7E-611CC1109067}">
      <dgm:prSet phldrT="[Text]"/>
      <dgm:spPr/>
      <dgm:t>
        <a:bodyPr/>
        <a:lstStyle/>
        <a:p>
          <a:r>
            <a:rPr lang="en-GB" noProof="0" dirty="0"/>
            <a:t>Reducing cooling demand</a:t>
          </a:r>
        </a:p>
      </dgm:t>
    </dgm:pt>
    <dgm:pt modelId="{47A8F49B-0762-43EC-8CB8-0AFC6147721F}" type="parTrans" cxnId="{28FBD892-3192-4B21-ABAD-8E683C47E9E9}">
      <dgm:prSet/>
      <dgm:spPr/>
      <dgm:t>
        <a:bodyPr/>
        <a:lstStyle/>
        <a:p>
          <a:endParaRPr lang="en-DE"/>
        </a:p>
      </dgm:t>
    </dgm:pt>
    <dgm:pt modelId="{B7C12CDB-8621-40A8-B13B-9259DA221128}" type="sibTrans" cxnId="{28FBD892-3192-4B21-ABAD-8E683C47E9E9}">
      <dgm:prSet/>
      <dgm:spPr/>
      <dgm:t>
        <a:bodyPr/>
        <a:lstStyle/>
        <a:p>
          <a:endParaRPr lang="en-DE"/>
        </a:p>
      </dgm:t>
    </dgm:pt>
    <dgm:pt modelId="{A3C06DA9-ADF8-496C-950D-938D0952AABF}">
      <dgm:prSet phldrT="[Text]"/>
      <dgm:spPr/>
      <dgm:t>
        <a:bodyPr/>
        <a:lstStyle/>
        <a:p>
          <a:r>
            <a:rPr lang="en-GB" noProof="0" dirty="0"/>
            <a:t>Supporting the phase-down of hydrofluorocarbons (HFCs)</a:t>
          </a:r>
        </a:p>
      </dgm:t>
    </dgm:pt>
    <dgm:pt modelId="{DC8C13B0-EBE7-4A21-8150-63589E19C7E9}" type="parTrans" cxnId="{AAEE67AA-62DA-4CB3-B168-5DE87CC71D29}">
      <dgm:prSet/>
      <dgm:spPr/>
      <dgm:t>
        <a:bodyPr/>
        <a:lstStyle/>
        <a:p>
          <a:endParaRPr lang="en-DE"/>
        </a:p>
      </dgm:t>
    </dgm:pt>
    <dgm:pt modelId="{A2ACDC59-1896-4D74-8E0C-9A73E4D6F4BF}" type="sibTrans" cxnId="{AAEE67AA-62DA-4CB3-B168-5DE87CC71D29}">
      <dgm:prSet/>
      <dgm:spPr/>
      <dgm:t>
        <a:bodyPr/>
        <a:lstStyle/>
        <a:p>
          <a:endParaRPr lang="en-DE"/>
        </a:p>
      </dgm:t>
    </dgm:pt>
    <dgm:pt modelId="{244A6BCD-8A86-47AE-9F32-E5A9C1049C1A}">
      <dgm:prSet phldrT="[Text]"/>
      <dgm:spPr/>
      <dgm:t>
        <a:bodyPr/>
        <a:lstStyle/>
        <a:p>
          <a:r>
            <a:rPr lang="en-GB" noProof="0" dirty="0"/>
            <a:t>Replacing and safely disposing inefficient cooling appliances and refrigerants</a:t>
          </a:r>
        </a:p>
      </dgm:t>
    </dgm:pt>
    <dgm:pt modelId="{DD603C60-BDB0-4F72-8EBE-69608348B7DE}" type="parTrans" cxnId="{C437C721-37E4-455B-9FDD-90B90D9874CC}">
      <dgm:prSet/>
      <dgm:spPr/>
      <dgm:t>
        <a:bodyPr/>
        <a:lstStyle/>
        <a:p>
          <a:endParaRPr lang="en-DE"/>
        </a:p>
      </dgm:t>
    </dgm:pt>
    <dgm:pt modelId="{C501CD49-B0B9-4BB3-95FF-E0417FF38F81}" type="sibTrans" cxnId="{C437C721-37E4-455B-9FDD-90B90D9874CC}">
      <dgm:prSet/>
      <dgm:spPr/>
      <dgm:t>
        <a:bodyPr/>
        <a:lstStyle/>
        <a:p>
          <a:endParaRPr lang="en-DE"/>
        </a:p>
      </dgm:t>
    </dgm:pt>
    <dgm:pt modelId="{8E03C065-998D-4F7A-8E4C-D9D6054B34C9}">
      <dgm:prSet phldrT="[Text]"/>
      <dgm:spPr/>
      <dgm:t>
        <a:bodyPr/>
        <a:lstStyle/>
        <a:p>
          <a:r>
            <a:rPr lang="en-GB" noProof="0" dirty="0"/>
            <a:t>Improving cooling appliance operation, training, and awareness</a:t>
          </a:r>
        </a:p>
      </dgm:t>
    </dgm:pt>
    <dgm:pt modelId="{484A5204-9A07-4588-953D-BEFBB33F86AF}" type="parTrans" cxnId="{EE13180E-0FFA-41E9-8F96-C172B8F79909}">
      <dgm:prSet/>
      <dgm:spPr/>
      <dgm:t>
        <a:bodyPr/>
        <a:lstStyle/>
        <a:p>
          <a:endParaRPr lang="en-DE"/>
        </a:p>
      </dgm:t>
    </dgm:pt>
    <dgm:pt modelId="{50E8D654-1EEE-4D63-B80B-5C98EFF9CB0E}" type="sibTrans" cxnId="{EE13180E-0FFA-41E9-8F96-C172B8F79909}">
      <dgm:prSet/>
      <dgm:spPr/>
      <dgm:t>
        <a:bodyPr/>
        <a:lstStyle/>
        <a:p>
          <a:endParaRPr lang="en-DE"/>
        </a:p>
      </dgm:t>
    </dgm:pt>
    <dgm:pt modelId="{0B3D009B-BEBF-4B2B-9E7E-204EEBD2BE07}" type="pres">
      <dgm:prSet presAssocID="{D0D1DB24-2FFB-448C-B89A-9B32B2811610}" presName="Name0" presStyleCnt="0">
        <dgm:presLayoutVars>
          <dgm:dir/>
          <dgm:resizeHandles val="exact"/>
        </dgm:presLayoutVars>
      </dgm:prSet>
      <dgm:spPr/>
    </dgm:pt>
    <dgm:pt modelId="{DBECAA13-60D4-43DB-8608-4E53CAEA9742}" type="pres">
      <dgm:prSet presAssocID="{D0D1DB24-2FFB-448C-B89A-9B32B2811610}" presName="fgShape" presStyleLbl="fgShp" presStyleIdx="0" presStyleCnt="1"/>
      <dgm:spPr>
        <a:solidFill>
          <a:schemeClr val="accent2"/>
        </a:solidFill>
      </dgm:spPr>
    </dgm:pt>
    <dgm:pt modelId="{8C7955C7-7365-4328-ADEC-05B168F47DD7}" type="pres">
      <dgm:prSet presAssocID="{D0D1DB24-2FFB-448C-B89A-9B32B2811610}" presName="linComp" presStyleCnt="0"/>
      <dgm:spPr/>
    </dgm:pt>
    <dgm:pt modelId="{B635051A-CA0C-4424-8841-7203E654C249}" type="pres">
      <dgm:prSet presAssocID="{FC0B796A-D7C6-4AA8-BC7E-611CC1109067}" presName="compNode" presStyleCnt="0"/>
      <dgm:spPr/>
    </dgm:pt>
    <dgm:pt modelId="{CA5647F7-7EDB-4D9F-9CF1-B2CEB04448A8}" type="pres">
      <dgm:prSet presAssocID="{FC0B796A-D7C6-4AA8-BC7E-611CC1109067}" presName="bkgdShape" presStyleLbl="node1" presStyleIdx="0" presStyleCnt="4"/>
      <dgm:spPr/>
    </dgm:pt>
    <dgm:pt modelId="{E5A7EB39-D9DD-479A-BCD2-ECD2AB3BD6BA}" type="pres">
      <dgm:prSet presAssocID="{FC0B796A-D7C6-4AA8-BC7E-611CC1109067}" presName="nodeTx" presStyleLbl="node1" presStyleIdx="0" presStyleCnt="4">
        <dgm:presLayoutVars>
          <dgm:bulletEnabled val="1"/>
        </dgm:presLayoutVars>
      </dgm:prSet>
      <dgm:spPr/>
    </dgm:pt>
    <dgm:pt modelId="{FB132F36-4EE7-49BA-B1DF-EDAB57191FCF}" type="pres">
      <dgm:prSet presAssocID="{FC0B796A-D7C6-4AA8-BC7E-611CC1109067}" presName="invisiNode" presStyleLbl="node1" presStyleIdx="0" presStyleCnt="4"/>
      <dgm:spPr/>
    </dgm:pt>
    <dgm:pt modelId="{F6B8F445-7139-436B-8161-E4A6B3B1311A}" type="pres">
      <dgm:prSet presAssocID="{FC0B796A-D7C6-4AA8-BC7E-611CC1109067}"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C2F87D70-9E77-4C6C-959F-AAEA781D6FA9}" type="pres">
      <dgm:prSet presAssocID="{B7C12CDB-8621-40A8-B13B-9259DA221128}" presName="sibTrans" presStyleLbl="sibTrans2D1" presStyleIdx="0" presStyleCnt="0"/>
      <dgm:spPr/>
    </dgm:pt>
    <dgm:pt modelId="{31678D76-014E-4CD2-8E06-0C6BEC4E5991}" type="pres">
      <dgm:prSet presAssocID="{A3C06DA9-ADF8-496C-950D-938D0952AABF}" presName="compNode" presStyleCnt="0"/>
      <dgm:spPr/>
    </dgm:pt>
    <dgm:pt modelId="{35357D15-283D-4A65-B87D-E8B1970B8368}" type="pres">
      <dgm:prSet presAssocID="{A3C06DA9-ADF8-496C-950D-938D0952AABF}" presName="bkgdShape" presStyleLbl="node1" presStyleIdx="1" presStyleCnt="4"/>
      <dgm:spPr/>
    </dgm:pt>
    <dgm:pt modelId="{187080ED-DBE7-4EAD-996C-C469B4AE357B}" type="pres">
      <dgm:prSet presAssocID="{A3C06DA9-ADF8-496C-950D-938D0952AABF}" presName="nodeTx" presStyleLbl="node1" presStyleIdx="1" presStyleCnt="4">
        <dgm:presLayoutVars>
          <dgm:bulletEnabled val="1"/>
        </dgm:presLayoutVars>
      </dgm:prSet>
      <dgm:spPr/>
    </dgm:pt>
    <dgm:pt modelId="{C0D8ABCF-B183-485A-8D74-662B42C075B2}" type="pres">
      <dgm:prSet presAssocID="{A3C06DA9-ADF8-496C-950D-938D0952AABF}" presName="invisiNode" presStyleLbl="node1" presStyleIdx="1" presStyleCnt="4"/>
      <dgm:spPr/>
    </dgm:pt>
    <dgm:pt modelId="{6769A8A9-DEBD-479A-ACCC-58E43F843009}" type="pres">
      <dgm:prSet presAssocID="{A3C06DA9-ADF8-496C-950D-938D0952AABF}" presName="imagNode" presStyleLbl="fgImgPlac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50E79AF2-A859-4A76-B415-3D8077E9F6F8}" type="pres">
      <dgm:prSet presAssocID="{A2ACDC59-1896-4D74-8E0C-9A73E4D6F4BF}" presName="sibTrans" presStyleLbl="sibTrans2D1" presStyleIdx="0" presStyleCnt="0"/>
      <dgm:spPr/>
    </dgm:pt>
    <dgm:pt modelId="{806F38FC-0BFE-42DC-B872-3A1598EF55AB}" type="pres">
      <dgm:prSet presAssocID="{244A6BCD-8A86-47AE-9F32-E5A9C1049C1A}" presName="compNode" presStyleCnt="0"/>
      <dgm:spPr/>
    </dgm:pt>
    <dgm:pt modelId="{C9E7F797-02D8-40DB-A7C0-78DED22E3DC5}" type="pres">
      <dgm:prSet presAssocID="{244A6BCD-8A86-47AE-9F32-E5A9C1049C1A}" presName="bkgdShape" presStyleLbl="node1" presStyleIdx="2" presStyleCnt="4"/>
      <dgm:spPr/>
    </dgm:pt>
    <dgm:pt modelId="{81EF7150-0362-41E9-87B3-CA3788B69B6D}" type="pres">
      <dgm:prSet presAssocID="{244A6BCD-8A86-47AE-9F32-E5A9C1049C1A}" presName="nodeTx" presStyleLbl="node1" presStyleIdx="2" presStyleCnt="4">
        <dgm:presLayoutVars>
          <dgm:bulletEnabled val="1"/>
        </dgm:presLayoutVars>
      </dgm:prSet>
      <dgm:spPr/>
    </dgm:pt>
    <dgm:pt modelId="{A6694B6B-4D63-4930-B74A-27A2A1A0928B}" type="pres">
      <dgm:prSet presAssocID="{244A6BCD-8A86-47AE-9F32-E5A9C1049C1A}" presName="invisiNode" presStyleLbl="node1" presStyleIdx="2" presStyleCnt="4"/>
      <dgm:spPr/>
    </dgm:pt>
    <dgm:pt modelId="{2CA3D455-80AE-4409-95E8-584A167B20AF}" type="pres">
      <dgm:prSet presAssocID="{244A6BCD-8A86-47AE-9F32-E5A9C1049C1A}" presName="imagNode" presStyleLbl="fgImgPlace1" presStyleIdx="2" presStyleCnt="4"/>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D22C1A9C-7DF2-4372-8D0A-F2B757BD4BFA}" type="pres">
      <dgm:prSet presAssocID="{C501CD49-B0B9-4BB3-95FF-E0417FF38F81}" presName="sibTrans" presStyleLbl="sibTrans2D1" presStyleIdx="0" presStyleCnt="0"/>
      <dgm:spPr/>
    </dgm:pt>
    <dgm:pt modelId="{DFD7F03B-7B01-417C-9638-D275AEA3917E}" type="pres">
      <dgm:prSet presAssocID="{8E03C065-998D-4F7A-8E4C-D9D6054B34C9}" presName="compNode" presStyleCnt="0"/>
      <dgm:spPr/>
    </dgm:pt>
    <dgm:pt modelId="{04B7DF64-8284-4B82-878B-F8DAF920B531}" type="pres">
      <dgm:prSet presAssocID="{8E03C065-998D-4F7A-8E4C-D9D6054B34C9}" presName="bkgdShape" presStyleLbl="node1" presStyleIdx="3" presStyleCnt="4"/>
      <dgm:spPr/>
    </dgm:pt>
    <dgm:pt modelId="{C945FAC3-E923-4EF0-84CD-EB37B325CD55}" type="pres">
      <dgm:prSet presAssocID="{8E03C065-998D-4F7A-8E4C-D9D6054B34C9}" presName="nodeTx" presStyleLbl="node1" presStyleIdx="3" presStyleCnt="4">
        <dgm:presLayoutVars>
          <dgm:bulletEnabled val="1"/>
        </dgm:presLayoutVars>
      </dgm:prSet>
      <dgm:spPr/>
    </dgm:pt>
    <dgm:pt modelId="{D90D71D4-DFF9-4E6F-BBCE-57056830B293}" type="pres">
      <dgm:prSet presAssocID="{8E03C065-998D-4F7A-8E4C-D9D6054B34C9}" presName="invisiNode" presStyleLbl="node1" presStyleIdx="3" presStyleCnt="4"/>
      <dgm:spPr/>
    </dgm:pt>
    <dgm:pt modelId="{6DD0C029-6C6C-4D0C-BE41-7E45575EB791}" type="pres">
      <dgm:prSet presAssocID="{8E03C065-998D-4F7A-8E4C-D9D6054B34C9}" presName="imagNode"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dgm:spPr>
    </dgm:pt>
  </dgm:ptLst>
  <dgm:cxnLst>
    <dgm:cxn modelId="{01D8590D-C2C1-4DD6-8559-5AC0046EF6C2}" type="presOf" srcId="{A2ACDC59-1896-4D74-8E0C-9A73E4D6F4BF}" destId="{50E79AF2-A859-4A76-B415-3D8077E9F6F8}" srcOrd="0" destOrd="0" presId="urn:microsoft.com/office/officeart/2005/8/layout/hList7"/>
    <dgm:cxn modelId="{EE13180E-0FFA-41E9-8F96-C172B8F79909}" srcId="{D0D1DB24-2FFB-448C-B89A-9B32B2811610}" destId="{8E03C065-998D-4F7A-8E4C-D9D6054B34C9}" srcOrd="3" destOrd="0" parTransId="{484A5204-9A07-4588-953D-BEFBB33F86AF}" sibTransId="{50E8D654-1EEE-4D63-B80B-5C98EFF9CB0E}"/>
    <dgm:cxn modelId="{00BA5A11-8B0D-459B-9AB3-F0CC741D7D20}" type="presOf" srcId="{FC0B796A-D7C6-4AA8-BC7E-611CC1109067}" destId="{E5A7EB39-D9DD-479A-BCD2-ECD2AB3BD6BA}" srcOrd="1" destOrd="0" presId="urn:microsoft.com/office/officeart/2005/8/layout/hList7"/>
    <dgm:cxn modelId="{36E13719-FC3D-4D19-9C43-796D5E4E913F}" type="presOf" srcId="{C501CD49-B0B9-4BB3-95FF-E0417FF38F81}" destId="{D22C1A9C-7DF2-4372-8D0A-F2B757BD4BFA}" srcOrd="0" destOrd="0" presId="urn:microsoft.com/office/officeart/2005/8/layout/hList7"/>
    <dgm:cxn modelId="{C437C721-37E4-455B-9FDD-90B90D9874CC}" srcId="{D0D1DB24-2FFB-448C-B89A-9B32B2811610}" destId="{244A6BCD-8A86-47AE-9F32-E5A9C1049C1A}" srcOrd="2" destOrd="0" parTransId="{DD603C60-BDB0-4F72-8EBE-69608348B7DE}" sibTransId="{C501CD49-B0B9-4BB3-95FF-E0417FF38F81}"/>
    <dgm:cxn modelId="{3F53F630-0DDD-4698-B05E-C5136189E3A9}" type="presOf" srcId="{A3C06DA9-ADF8-496C-950D-938D0952AABF}" destId="{35357D15-283D-4A65-B87D-E8B1970B8368}" srcOrd="0" destOrd="0" presId="urn:microsoft.com/office/officeart/2005/8/layout/hList7"/>
    <dgm:cxn modelId="{0FDA2438-74C6-40CF-8BC2-47A5FA0C0BD5}" type="presOf" srcId="{8E03C065-998D-4F7A-8E4C-D9D6054B34C9}" destId="{C945FAC3-E923-4EF0-84CD-EB37B325CD55}" srcOrd="1" destOrd="0" presId="urn:microsoft.com/office/officeart/2005/8/layout/hList7"/>
    <dgm:cxn modelId="{4C48A878-75E6-47C1-B3DE-25928ED618E7}" type="presOf" srcId="{D0D1DB24-2FFB-448C-B89A-9B32B2811610}" destId="{0B3D009B-BEBF-4B2B-9E7E-204EEBD2BE07}" srcOrd="0" destOrd="0" presId="urn:microsoft.com/office/officeart/2005/8/layout/hList7"/>
    <dgm:cxn modelId="{E1BD4582-69F6-4838-991F-C078C86DFCC6}" type="presOf" srcId="{FC0B796A-D7C6-4AA8-BC7E-611CC1109067}" destId="{CA5647F7-7EDB-4D9F-9CF1-B2CEB04448A8}" srcOrd="0" destOrd="0" presId="urn:microsoft.com/office/officeart/2005/8/layout/hList7"/>
    <dgm:cxn modelId="{28FBD892-3192-4B21-ABAD-8E683C47E9E9}" srcId="{D0D1DB24-2FFB-448C-B89A-9B32B2811610}" destId="{FC0B796A-D7C6-4AA8-BC7E-611CC1109067}" srcOrd="0" destOrd="0" parTransId="{47A8F49B-0762-43EC-8CB8-0AFC6147721F}" sibTransId="{B7C12CDB-8621-40A8-B13B-9259DA221128}"/>
    <dgm:cxn modelId="{C6D64C96-E16A-4049-B3F3-08FA24B29E39}" type="presOf" srcId="{244A6BCD-8A86-47AE-9F32-E5A9C1049C1A}" destId="{81EF7150-0362-41E9-87B3-CA3788B69B6D}" srcOrd="1" destOrd="0" presId="urn:microsoft.com/office/officeart/2005/8/layout/hList7"/>
    <dgm:cxn modelId="{AAEE67AA-62DA-4CB3-B168-5DE87CC71D29}" srcId="{D0D1DB24-2FFB-448C-B89A-9B32B2811610}" destId="{A3C06DA9-ADF8-496C-950D-938D0952AABF}" srcOrd="1" destOrd="0" parTransId="{DC8C13B0-EBE7-4A21-8150-63589E19C7E9}" sibTransId="{A2ACDC59-1896-4D74-8E0C-9A73E4D6F4BF}"/>
    <dgm:cxn modelId="{2E001BAC-A82E-4128-B37F-6B47B6EAAD3A}" type="presOf" srcId="{A3C06DA9-ADF8-496C-950D-938D0952AABF}" destId="{187080ED-DBE7-4EAD-996C-C469B4AE357B}" srcOrd="1" destOrd="0" presId="urn:microsoft.com/office/officeart/2005/8/layout/hList7"/>
    <dgm:cxn modelId="{3271DEB2-2CA2-437F-8554-43EB3BD6B988}" type="presOf" srcId="{B7C12CDB-8621-40A8-B13B-9259DA221128}" destId="{C2F87D70-9E77-4C6C-959F-AAEA781D6FA9}" srcOrd="0" destOrd="0" presId="urn:microsoft.com/office/officeart/2005/8/layout/hList7"/>
    <dgm:cxn modelId="{504C6CE1-4C28-4AFF-B114-C620DC389E57}" type="presOf" srcId="{8E03C065-998D-4F7A-8E4C-D9D6054B34C9}" destId="{04B7DF64-8284-4B82-878B-F8DAF920B531}" srcOrd="0" destOrd="0" presId="urn:microsoft.com/office/officeart/2005/8/layout/hList7"/>
    <dgm:cxn modelId="{DD1D96FB-CF38-49DD-B2E9-9E01A7732DBB}" type="presOf" srcId="{244A6BCD-8A86-47AE-9F32-E5A9C1049C1A}" destId="{C9E7F797-02D8-40DB-A7C0-78DED22E3DC5}" srcOrd="0" destOrd="0" presId="urn:microsoft.com/office/officeart/2005/8/layout/hList7"/>
    <dgm:cxn modelId="{27C99253-89ED-4432-858B-D34F4DBAA74C}" type="presParOf" srcId="{0B3D009B-BEBF-4B2B-9E7E-204EEBD2BE07}" destId="{DBECAA13-60D4-43DB-8608-4E53CAEA9742}" srcOrd="0" destOrd="0" presId="urn:microsoft.com/office/officeart/2005/8/layout/hList7"/>
    <dgm:cxn modelId="{677291EB-910F-44C3-9AB2-B6B86D9CFD68}" type="presParOf" srcId="{0B3D009B-BEBF-4B2B-9E7E-204EEBD2BE07}" destId="{8C7955C7-7365-4328-ADEC-05B168F47DD7}" srcOrd="1" destOrd="0" presId="urn:microsoft.com/office/officeart/2005/8/layout/hList7"/>
    <dgm:cxn modelId="{66C67BE4-D796-4CC9-B968-3F6228B62D82}" type="presParOf" srcId="{8C7955C7-7365-4328-ADEC-05B168F47DD7}" destId="{B635051A-CA0C-4424-8841-7203E654C249}" srcOrd="0" destOrd="0" presId="urn:microsoft.com/office/officeart/2005/8/layout/hList7"/>
    <dgm:cxn modelId="{7CFB726B-585A-4CF9-B044-BF64E3908714}" type="presParOf" srcId="{B635051A-CA0C-4424-8841-7203E654C249}" destId="{CA5647F7-7EDB-4D9F-9CF1-B2CEB04448A8}" srcOrd="0" destOrd="0" presId="urn:microsoft.com/office/officeart/2005/8/layout/hList7"/>
    <dgm:cxn modelId="{3F536CC0-DD6E-4DFD-AF4A-B962D24E5B6B}" type="presParOf" srcId="{B635051A-CA0C-4424-8841-7203E654C249}" destId="{E5A7EB39-D9DD-479A-BCD2-ECD2AB3BD6BA}" srcOrd="1" destOrd="0" presId="urn:microsoft.com/office/officeart/2005/8/layout/hList7"/>
    <dgm:cxn modelId="{BDF5C47B-BCCD-4640-BBCB-4FE057663C95}" type="presParOf" srcId="{B635051A-CA0C-4424-8841-7203E654C249}" destId="{FB132F36-4EE7-49BA-B1DF-EDAB57191FCF}" srcOrd="2" destOrd="0" presId="urn:microsoft.com/office/officeart/2005/8/layout/hList7"/>
    <dgm:cxn modelId="{2C76EAAB-7288-480D-AD5F-3EDAE3DBE47B}" type="presParOf" srcId="{B635051A-CA0C-4424-8841-7203E654C249}" destId="{F6B8F445-7139-436B-8161-E4A6B3B1311A}" srcOrd="3" destOrd="0" presId="urn:microsoft.com/office/officeart/2005/8/layout/hList7"/>
    <dgm:cxn modelId="{FAF8EF36-FC85-455E-B724-6C5A594AFD9C}" type="presParOf" srcId="{8C7955C7-7365-4328-ADEC-05B168F47DD7}" destId="{C2F87D70-9E77-4C6C-959F-AAEA781D6FA9}" srcOrd="1" destOrd="0" presId="urn:microsoft.com/office/officeart/2005/8/layout/hList7"/>
    <dgm:cxn modelId="{9B3C8F04-B964-40F1-BBE9-5F75B6023E9F}" type="presParOf" srcId="{8C7955C7-7365-4328-ADEC-05B168F47DD7}" destId="{31678D76-014E-4CD2-8E06-0C6BEC4E5991}" srcOrd="2" destOrd="0" presId="urn:microsoft.com/office/officeart/2005/8/layout/hList7"/>
    <dgm:cxn modelId="{FA0ADD59-58FE-4ED3-9A62-0DE1EF34F4A1}" type="presParOf" srcId="{31678D76-014E-4CD2-8E06-0C6BEC4E5991}" destId="{35357D15-283D-4A65-B87D-E8B1970B8368}" srcOrd="0" destOrd="0" presId="urn:microsoft.com/office/officeart/2005/8/layout/hList7"/>
    <dgm:cxn modelId="{115AC911-AE7E-4A2F-B918-A73BD5DDC9BC}" type="presParOf" srcId="{31678D76-014E-4CD2-8E06-0C6BEC4E5991}" destId="{187080ED-DBE7-4EAD-996C-C469B4AE357B}" srcOrd="1" destOrd="0" presId="urn:microsoft.com/office/officeart/2005/8/layout/hList7"/>
    <dgm:cxn modelId="{F2E17D42-4A28-4A11-B995-A756F8F3C1A1}" type="presParOf" srcId="{31678D76-014E-4CD2-8E06-0C6BEC4E5991}" destId="{C0D8ABCF-B183-485A-8D74-662B42C075B2}" srcOrd="2" destOrd="0" presId="urn:microsoft.com/office/officeart/2005/8/layout/hList7"/>
    <dgm:cxn modelId="{31CC5C0F-47A1-41CE-99FD-7C23EB92DE05}" type="presParOf" srcId="{31678D76-014E-4CD2-8E06-0C6BEC4E5991}" destId="{6769A8A9-DEBD-479A-ACCC-58E43F843009}" srcOrd="3" destOrd="0" presId="urn:microsoft.com/office/officeart/2005/8/layout/hList7"/>
    <dgm:cxn modelId="{DCC25F8C-8F59-4D91-8F77-A1D669CB0105}" type="presParOf" srcId="{8C7955C7-7365-4328-ADEC-05B168F47DD7}" destId="{50E79AF2-A859-4A76-B415-3D8077E9F6F8}" srcOrd="3" destOrd="0" presId="urn:microsoft.com/office/officeart/2005/8/layout/hList7"/>
    <dgm:cxn modelId="{96A2CC4B-72CD-47BE-AD5C-D1325F8C55F0}" type="presParOf" srcId="{8C7955C7-7365-4328-ADEC-05B168F47DD7}" destId="{806F38FC-0BFE-42DC-B872-3A1598EF55AB}" srcOrd="4" destOrd="0" presId="urn:microsoft.com/office/officeart/2005/8/layout/hList7"/>
    <dgm:cxn modelId="{34A1946A-1A22-4BBB-B0AC-3E1D23FE8A35}" type="presParOf" srcId="{806F38FC-0BFE-42DC-B872-3A1598EF55AB}" destId="{C9E7F797-02D8-40DB-A7C0-78DED22E3DC5}" srcOrd="0" destOrd="0" presId="urn:microsoft.com/office/officeart/2005/8/layout/hList7"/>
    <dgm:cxn modelId="{FC630C17-584C-4404-B142-797624A86B54}" type="presParOf" srcId="{806F38FC-0BFE-42DC-B872-3A1598EF55AB}" destId="{81EF7150-0362-41E9-87B3-CA3788B69B6D}" srcOrd="1" destOrd="0" presId="urn:microsoft.com/office/officeart/2005/8/layout/hList7"/>
    <dgm:cxn modelId="{C4EAF28D-126E-4AFC-8914-467A0656E25B}" type="presParOf" srcId="{806F38FC-0BFE-42DC-B872-3A1598EF55AB}" destId="{A6694B6B-4D63-4930-B74A-27A2A1A0928B}" srcOrd="2" destOrd="0" presId="urn:microsoft.com/office/officeart/2005/8/layout/hList7"/>
    <dgm:cxn modelId="{496F92AF-1228-4578-9404-9D7A149A80E5}" type="presParOf" srcId="{806F38FC-0BFE-42DC-B872-3A1598EF55AB}" destId="{2CA3D455-80AE-4409-95E8-584A167B20AF}" srcOrd="3" destOrd="0" presId="urn:microsoft.com/office/officeart/2005/8/layout/hList7"/>
    <dgm:cxn modelId="{4ACC26E0-59BC-4368-8AE5-2BF11CC9F029}" type="presParOf" srcId="{8C7955C7-7365-4328-ADEC-05B168F47DD7}" destId="{D22C1A9C-7DF2-4372-8D0A-F2B757BD4BFA}" srcOrd="5" destOrd="0" presId="urn:microsoft.com/office/officeart/2005/8/layout/hList7"/>
    <dgm:cxn modelId="{2FFF42BB-6DD4-4CBF-867C-636B754ABF27}" type="presParOf" srcId="{8C7955C7-7365-4328-ADEC-05B168F47DD7}" destId="{DFD7F03B-7B01-417C-9638-D275AEA3917E}" srcOrd="6" destOrd="0" presId="urn:microsoft.com/office/officeart/2005/8/layout/hList7"/>
    <dgm:cxn modelId="{CBE69210-9FF0-4A38-BA75-D34AB499EE0B}" type="presParOf" srcId="{DFD7F03B-7B01-417C-9638-D275AEA3917E}" destId="{04B7DF64-8284-4B82-878B-F8DAF920B531}" srcOrd="0" destOrd="0" presId="urn:microsoft.com/office/officeart/2005/8/layout/hList7"/>
    <dgm:cxn modelId="{5B490858-A3BD-4D25-91A1-F2CACFBB4185}" type="presParOf" srcId="{DFD7F03B-7B01-417C-9638-D275AEA3917E}" destId="{C945FAC3-E923-4EF0-84CD-EB37B325CD55}" srcOrd="1" destOrd="0" presId="urn:microsoft.com/office/officeart/2005/8/layout/hList7"/>
    <dgm:cxn modelId="{3112DFDE-9BA0-4D3E-8B87-662B3C78AAF0}" type="presParOf" srcId="{DFD7F03B-7B01-417C-9638-D275AEA3917E}" destId="{D90D71D4-DFF9-4E6F-BBCE-57056830B293}" srcOrd="2" destOrd="0" presId="urn:microsoft.com/office/officeart/2005/8/layout/hList7"/>
    <dgm:cxn modelId="{02B7D2F6-C7A5-4265-BF95-49E0DA09E122}" type="presParOf" srcId="{DFD7F03B-7B01-417C-9638-D275AEA3917E}" destId="{6DD0C029-6C6C-4D0C-BE41-7E45575EB79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CD242C-F0E6-4102-B4F7-240F4120EB83}"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de-DE"/>
        </a:p>
      </dgm:t>
    </dgm:pt>
    <dgm:pt modelId="{3CDD61D9-E6D6-4431-8398-BA5C9D944652}">
      <dgm:prSet/>
      <dgm:spPr/>
      <dgm:t>
        <a:bodyPr/>
        <a:lstStyle/>
        <a:p>
          <a:r>
            <a:rPr lang="en-GB" b="1" noProof="0" dirty="0"/>
            <a:t>Recovery </a:t>
          </a:r>
          <a:r>
            <a:rPr lang="en-GB" b="0" noProof="0" dirty="0"/>
            <a:t>refers to the extraction of refrigerant from equipment without treatment</a:t>
          </a:r>
          <a:r>
            <a:rPr lang="en-GB" b="1" noProof="0" dirty="0"/>
            <a:t>. </a:t>
          </a:r>
        </a:p>
      </dgm:t>
    </dgm:pt>
    <dgm:pt modelId="{663197FD-4706-4D7A-9C80-E0F2FA4F0F2A}" type="parTrans" cxnId="{0ED6165D-C4D7-4E07-8DC8-F8963C7240FF}">
      <dgm:prSet/>
      <dgm:spPr/>
      <dgm:t>
        <a:bodyPr/>
        <a:lstStyle/>
        <a:p>
          <a:endParaRPr lang="de-DE"/>
        </a:p>
      </dgm:t>
    </dgm:pt>
    <dgm:pt modelId="{46DAF90C-948F-4F13-B3E8-F8DE13D4A52E}" type="sibTrans" cxnId="{0ED6165D-C4D7-4E07-8DC8-F8963C7240FF}">
      <dgm:prSet/>
      <dgm:spPr/>
      <dgm:t>
        <a:bodyPr/>
        <a:lstStyle/>
        <a:p>
          <a:endParaRPr lang="de-DE"/>
        </a:p>
      </dgm:t>
    </dgm:pt>
    <dgm:pt modelId="{53C04C08-A8CE-4094-96A6-A7981ACFF6E1}">
      <dgm:prSet/>
      <dgm:spPr/>
      <dgm:t>
        <a:bodyPr/>
        <a:lstStyle/>
        <a:p>
          <a:r>
            <a:rPr lang="en-GB" b="1" noProof="0" dirty="0"/>
            <a:t>Recycling </a:t>
          </a:r>
          <a:r>
            <a:rPr lang="en-GB" noProof="0" dirty="0"/>
            <a:t>involves the removal of contaminants such as oil, moisture and particulates to enable reuse under controlled conditions. </a:t>
          </a:r>
        </a:p>
      </dgm:t>
    </dgm:pt>
    <dgm:pt modelId="{28B76D49-0BE2-4083-B41B-3EB84F2DBC95}" type="parTrans" cxnId="{BFF66DD5-2884-4D92-A1D6-F3DD5CEF875F}">
      <dgm:prSet/>
      <dgm:spPr/>
      <dgm:t>
        <a:bodyPr/>
        <a:lstStyle/>
        <a:p>
          <a:endParaRPr lang="de-DE"/>
        </a:p>
      </dgm:t>
    </dgm:pt>
    <dgm:pt modelId="{F7351234-9463-42F0-BF92-75650D2B8B09}" type="sibTrans" cxnId="{BFF66DD5-2884-4D92-A1D6-F3DD5CEF875F}">
      <dgm:prSet/>
      <dgm:spPr/>
      <dgm:t>
        <a:bodyPr/>
        <a:lstStyle/>
        <a:p>
          <a:endParaRPr lang="de-DE"/>
        </a:p>
      </dgm:t>
    </dgm:pt>
    <dgm:pt modelId="{3E8AEFA5-3902-4D06-84EB-DC19901FC964}">
      <dgm:prSet/>
      <dgm:spPr/>
      <dgm:t>
        <a:bodyPr/>
        <a:lstStyle/>
        <a:p>
          <a:r>
            <a:rPr lang="en-GB" b="1" noProof="0" dirty="0">
              <a:solidFill>
                <a:schemeClr val="tx1"/>
              </a:solidFill>
            </a:rPr>
            <a:t>Reclamation</a:t>
          </a:r>
          <a:r>
            <a:rPr lang="en-GB" noProof="0" dirty="0">
              <a:solidFill>
                <a:schemeClr val="tx1"/>
              </a:solidFill>
            </a:rPr>
            <a:t> refers to advanced testing &amp; processing that restores refrigerant to virgin-equivalent quality.</a:t>
          </a:r>
        </a:p>
      </dgm:t>
    </dgm:pt>
    <dgm:pt modelId="{BDA5C106-A31D-414F-A6CD-4466FB40BB1A}" type="parTrans" cxnId="{BCB1DA21-33DC-4DE0-BCBD-30F3C2FA91AF}">
      <dgm:prSet/>
      <dgm:spPr/>
      <dgm:t>
        <a:bodyPr/>
        <a:lstStyle/>
        <a:p>
          <a:endParaRPr lang="de-DE"/>
        </a:p>
      </dgm:t>
    </dgm:pt>
    <dgm:pt modelId="{00AC6142-BB32-46F3-829E-E25692E608E2}" type="sibTrans" cxnId="{BCB1DA21-33DC-4DE0-BCBD-30F3C2FA91AF}">
      <dgm:prSet/>
      <dgm:spPr/>
      <dgm:t>
        <a:bodyPr/>
        <a:lstStyle/>
        <a:p>
          <a:endParaRPr lang="de-DE"/>
        </a:p>
      </dgm:t>
    </dgm:pt>
    <dgm:pt modelId="{C4D1A849-EB02-46DD-9E8A-0E9E07D9FEDD}" type="pres">
      <dgm:prSet presAssocID="{5CCD242C-F0E6-4102-B4F7-240F4120EB83}" presName="linear" presStyleCnt="0">
        <dgm:presLayoutVars>
          <dgm:animLvl val="lvl"/>
          <dgm:resizeHandles val="exact"/>
        </dgm:presLayoutVars>
      </dgm:prSet>
      <dgm:spPr/>
    </dgm:pt>
    <dgm:pt modelId="{C6C5EB1B-AC04-41A4-93D1-7950753B60AB}" type="pres">
      <dgm:prSet presAssocID="{3CDD61D9-E6D6-4431-8398-BA5C9D944652}" presName="parentText" presStyleLbl="node1" presStyleIdx="0" presStyleCnt="3">
        <dgm:presLayoutVars>
          <dgm:chMax val="0"/>
          <dgm:bulletEnabled val="1"/>
        </dgm:presLayoutVars>
      </dgm:prSet>
      <dgm:spPr/>
    </dgm:pt>
    <dgm:pt modelId="{38D7D690-E3C2-4210-9A19-950C7D850EBA}" type="pres">
      <dgm:prSet presAssocID="{46DAF90C-948F-4F13-B3E8-F8DE13D4A52E}" presName="spacer" presStyleCnt="0"/>
      <dgm:spPr/>
    </dgm:pt>
    <dgm:pt modelId="{15B2769B-A881-4032-A3BA-597880C60992}" type="pres">
      <dgm:prSet presAssocID="{53C04C08-A8CE-4094-96A6-A7981ACFF6E1}" presName="parentText" presStyleLbl="node1" presStyleIdx="1" presStyleCnt="3">
        <dgm:presLayoutVars>
          <dgm:chMax val="0"/>
          <dgm:bulletEnabled val="1"/>
        </dgm:presLayoutVars>
      </dgm:prSet>
      <dgm:spPr/>
    </dgm:pt>
    <dgm:pt modelId="{D04D1012-B94B-4006-A834-655B3DE8E778}" type="pres">
      <dgm:prSet presAssocID="{F7351234-9463-42F0-BF92-75650D2B8B09}" presName="spacer" presStyleCnt="0"/>
      <dgm:spPr/>
    </dgm:pt>
    <dgm:pt modelId="{87715B57-F73F-4757-A3C7-2BEB1F0505D6}" type="pres">
      <dgm:prSet presAssocID="{3E8AEFA5-3902-4D06-84EB-DC19901FC964}" presName="parentText" presStyleLbl="node1" presStyleIdx="2" presStyleCnt="3">
        <dgm:presLayoutVars>
          <dgm:chMax val="0"/>
          <dgm:bulletEnabled val="1"/>
        </dgm:presLayoutVars>
      </dgm:prSet>
      <dgm:spPr/>
    </dgm:pt>
  </dgm:ptLst>
  <dgm:cxnLst>
    <dgm:cxn modelId="{BCB1DA21-33DC-4DE0-BCBD-30F3C2FA91AF}" srcId="{5CCD242C-F0E6-4102-B4F7-240F4120EB83}" destId="{3E8AEFA5-3902-4D06-84EB-DC19901FC964}" srcOrd="2" destOrd="0" parTransId="{BDA5C106-A31D-414F-A6CD-4466FB40BB1A}" sibTransId="{00AC6142-BB32-46F3-829E-E25692E608E2}"/>
    <dgm:cxn modelId="{C24DE432-C23C-4C8D-B3FB-511A9DB04277}" type="presOf" srcId="{3CDD61D9-E6D6-4431-8398-BA5C9D944652}" destId="{C6C5EB1B-AC04-41A4-93D1-7950753B60AB}" srcOrd="0" destOrd="0" presId="urn:microsoft.com/office/officeart/2005/8/layout/vList2"/>
    <dgm:cxn modelId="{0ED6165D-C4D7-4E07-8DC8-F8963C7240FF}" srcId="{5CCD242C-F0E6-4102-B4F7-240F4120EB83}" destId="{3CDD61D9-E6D6-4431-8398-BA5C9D944652}" srcOrd="0" destOrd="0" parTransId="{663197FD-4706-4D7A-9C80-E0F2FA4F0F2A}" sibTransId="{46DAF90C-948F-4F13-B3E8-F8DE13D4A52E}"/>
    <dgm:cxn modelId="{BFF66DD5-2884-4D92-A1D6-F3DD5CEF875F}" srcId="{5CCD242C-F0E6-4102-B4F7-240F4120EB83}" destId="{53C04C08-A8CE-4094-96A6-A7981ACFF6E1}" srcOrd="1" destOrd="0" parTransId="{28B76D49-0BE2-4083-B41B-3EB84F2DBC95}" sibTransId="{F7351234-9463-42F0-BF92-75650D2B8B09}"/>
    <dgm:cxn modelId="{F22227E9-0CC2-4CD7-BF4F-AEA404C3FAAF}" type="presOf" srcId="{53C04C08-A8CE-4094-96A6-A7981ACFF6E1}" destId="{15B2769B-A881-4032-A3BA-597880C60992}" srcOrd="0" destOrd="0" presId="urn:microsoft.com/office/officeart/2005/8/layout/vList2"/>
    <dgm:cxn modelId="{0B26FCE9-1E7C-4E52-A2FD-7F6762C23251}" type="presOf" srcId="{5CCD242C-F0E6-4102-B4F7-240F4120EB83}" destId="{C4D1A849-EB02-46DD-9E8A-0E9E07D9FEDD}" srcOrd="0" destOrd="0" presId="urn:microsoft.com/office/officeart/2005/8/layout/vList2"/>
    <dgm:cxn modelId="{4F2E7EF0-C741-42EB-A040-4222A2F5C5A2}" type="presOf" srcId="{3E8AEFA5-3902-4D06-84EB-DC19901FC964}" destId="{87715B57-F73F-4757-A3C7-2BEB1F0505D6}" srcOrd="0" destOrd="0" presId="urn:microsoft.com/office/officeart/2005/8/layout/vList2"/>
    <dgm:cxn modelId="{79876644-A527-4116-AB53-C42494A9E6CA}" type="presParOf" srcId="{C4D1A849-EB02-46DD-9E8A-0E9E07D9FEDD}" destId="{C6C5EB1B-AC04-41A4-93D1-7950753B60AB}" srcOrd="0" destOrd="0" presId="urn:microsoft.com/office/officeart/2005/8/layout/vList2"/>
    <dgm:cxn modelId="{DCF7C159-F99B-40B8-969F-66313ADBD5A5}" type="presParOf" srcId="{C4D1A849-EB02-46DD-9E8A-0E9E07D9FEDD}" destId="{38D7D690-E3C2-4210-9A19-950C7D850EBA}" srcOrd="1" destOrd="0" presId="urn:microsoft.com/office/officeart/2005/8/layout/vList2"/>
    <dgm:cxn modelId="{8381058B-BB9A-45D5-829B-EB2A4C93E5DA}" type="presParOf" srcId="{C4D1A849-EB02-46DD-9E8A-0E9E07D9FEDD}" destId="{15B2769B-A881-4032-A3BA-597880C60992}" srcOrd="2" destOrd="0" presId="urn:microsoft.com/office/officeart/2005/8/layout/vList2"/>
    <dgm:cxn modelId="{A73DD1C0-D704-4AE5-B727-7EC6CB2F321B}" type="presParOf" srcId="{C4D1A849-EB02-46DD-9E8A-0E9E07D9FEDD}" destId="{D04D1012-B94B-4006-A834-655B3DE8E778}" srcOrd="3" destOrd="0" presId="urn:microsoft.com/office/officeart/2005/8/layout/vList2"/>
    <dgm:cxn modelId="{BEF64C85-F803-4699-83FA-704DEF97CD8F}" type="presParOf" srcId="{C4D1A849-EB02-46DD-9E8A-0E9E07D9FEDD}" destId="{87715B57-F73F-4757-A3C7-2BEB1F0505D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E747FD-D46F-40BB-A2D4-F5E704AFF1A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e-DE"/>
        </a:p>
      </dgm:t>
    </dgm:pt>
    <dgm:pt modelId="{D11FC644-A39D-4279-9236-A4E6DEF7D0AB}">
      <dgm:prSet phldrT="[Text]" phldr="0"/>
      <dgm:spPr/>
      <dgm:t>
        <a:bodyPr/>
        <a:lstStyle/>
        <a:p>
          <a:r>
            <a:rPr lang="en-GB" noProof="0" dirty="0"/>
            <a:t>Operator level</a:t>
          </a:r>
        </a:p>
      </dgm:t>
    </dgm:pt>
    <dgm:pt modelId="{736A7E8C-06C7-4131-8B3B-C76332CB43BE}" type="parTrans" cxnId="{D63A0C48-AF54-424F-AA3B-8992988B6030}">
      <dgm:prSet/>
      <dgm:spPr/>
      <dgm:t>
        <a:bodyPr/>
        <a:lstStyle/>
        <a:p>
          <a:endParaRPr lang="de-DE"/>
        </a:p>
      </dgm:t>
    </dgm:pt>
    <dgm:pt modelId="{BC6B1A3C-C75D-42E8-9362-B3BD7BB896E6}" type="sibTrans" cxnId="{D63A0C48-AF54-424F-AA3B-8992988B6030}">
      <dgm:prSet/>
      <dgm:spPr/>
      <dgm:t>
        <a:bodyPr/>
        <a:lstStyle/>
        <a:p>
          <a:endParaRPr lang="de-DE"/>
        </a:p>
      </dgm:t>
    </dgm:pt>
    <dgm:pt modelId="{8F69DCEA-33B8-4B72-BA57-FEFAFD21EF52}">
      <dgm:prSet phldrT="[Text]" phldr="0"/>
      <dgm:spPr/>
      <dgm:t>
        <a:bodyPr/>
        <a:lstStyle/>
        <a:p>
          <a:r>
            <a:rPr lang="en-GB" noProof="0" dirty="0"/>
            <a:t>How retailers and wholesalers organise recovery across sites</a:t>
          </a:r>
        </a:p>
      </dgm:t>
    </dgm:pt>
    <dgm:pt modelId="{F87AC467-1A8C-4FAC-A228-1C1BA5450971}" type="parTrans" cxnId="{00937AF6-A59F-4084-BFE4-C1AAAAD91FC6}">
      <dgm:prSet/>
      <dgm:spPr/>
      <dgm:t>
        <a:bodyPr/>
        <a:lstStyle/>
        <a:p>
          <a:endParaRPr lang="de-DE"/>
        </a:p>
      </dgm:t>
    </dgm:pt>
    <dgm:pt modelId="{09346EDA-CCFD-435A-844D-D78094FA3BE3}" type="sibTrans" cxnId="{00937AF6-A59F-4084-BFE4-C1AAAAD91FC6}">
      <dgm:prSet/>
      <dgm:spPr/>
      <dgm:t>
        <a:bodyPr/>
        <a:lstStyle/>
        <a:p>
          <a:endParaRPr lang="de-DE"/>
        </a:p>
      </dgm:t>
    </dgm:pt>
    <dgm:pt modelId="{1A441C88-AACC-43B7-9012-487F01794D75}">
      <dgm:prSet phldrT="[Text]" phldr="0"/>
      <dgm:spPr/>
      <dgm:t>
        <a:bodyPr/>
        <a:lstStyle/>
        <a:p>
          <a:r>
            <a:rPr lang="en-GB" noProof="0" dirty="0"/>
            <a:t>Supply-chain level</a:t>
          </a:r>
        </a:p>
      </dgm:t>
    </dgm:pt>
    <dgm:pt modelId="{D5D416E1-1744-4488-ADE7-5A93F50DBC99}" type="parTrans" cxnId="{F5B42177-67A4-408A-B7CF-CECEB7E93CB6}">
      <dgm:prSet/>
      <dgm:spPr/>
      <dgm:t>
        <a:bodyPr/>
        <a:lstStyle/>
        <a:p>
          <a:endParaRPr lang="de-DE"/>
        </a:p>
      </dgm:t>
    </dgm:pt>
    <dgm:pt modelId="{40E4F968-005F-4BD4-B834-023613BDAA8E}" type="sibTrans" cxnId="{F5B42177-67A4-408A-B7CF-CECEB7E93CB6}">
      <dgm:prSet/>
      <dgm:spPr/>
      <dgm:t>
        <a:bodyPr/>
        <a:lstStyle/>
        <a:p>
          <a:endParaRPr lang="de-DE"/>
        </a:p>
      </dgm:t>
    </dgm:pt>
    <dgm:pt modelId="{9129128C-BBD5-4D43-AC5F-D19D8B032A5D}">
      <dgm:prSet phldrT="[Text]" phldr="0"/>
      <dgm:spPr/>
      <dgm:t>
        <a:bodyPr/>
        <a:lstStyle/>
        <a:p>
          <a:r>
            <a:rPr lang="en-GB" noProof="0" dirty="0"/>
            <a:t>How service partners and refrigerant companies make the system work</a:t>
          </a:r>
        </a:p>
      </dgm:t>
    </dgm:pt>
    <dgm:pt modelId="{0D8B17A8-B4EA-44B7-90C3-35B6C3A2BFA7}" type="parTrans" cxnId="{FAD072CE-8094-48C4-B3F0-AEA2DD36FB04}">
      <dgm:prSet/>
      <dgm:spPr/>
      <dgm:t>
        <a:bodyPr/>
        <a:lstStyle/>
        <a:p>
          <a:endParaRPr lang="de-DE"/>
        </a:p>
      </dgm:t>
    </dgm:pt>
    <dgm:pt modelId="{C4714B48-7124-412D-863C-F6F4A13ED757}" type="sibTrans" cxnId="{FAD072CE-8094-48C4-B3F0-AEA2DD36FB04}">
      <dgm:prSet/>
      <dgm:spPr/>
      <dgm:t>
        <a:bodyPr/>
        <a:lstStyle/>
        <a:p>
          <a:endParaRPr lang="de-DE"/>
        </a:p>
      </dgm:t>
    </dgm:pt>
    <dgm:pt modelId="{6C11EAF8-D7B5-4DE4-8455-7B990BF4EEFA}">
      <dgm:prSet phldrT="[Text]" phldr="0"/>
      <dgm:spPr/>
      <dgm:t>
        <a:bodyPr/>
        <a:lstStyle/>
        <a:p>
          <a:r>
            <a:rPr lang="en-GB" noProof="0" dirty="0"/>
            <a:t>TRANSFER</a:t>
          </a:r>
        </a:p>
      </dgm:t>
    </dgm:pt>
    <dgm:pt modelId="{76252B02-22B0-41FB-9D25-79C7941589EA}" type="parTrans" cxnId="{0C4914A0-EC6B-4A75-B192-D8D895CE2B2F}">
      <dgm:prSet/>
      <dgm:spPr/>
      <dgm:t>
        <a:bodyPr/>
        <a:lstStyle/>
        <a:p>
          <a:endParaRPr lang="de-DE"/>
        </a:p>
      </dgm:t>
    </dgm:pt>
    <dgm:pt modelId="{0C139EB1-483C-41DF-984B-E86A736C3D9E}" type="sibTrans" cxnId="{0C4914A0-EC6B-4A75-B192-D8D895CE2B2F}">
      <dgm:prSet/>
      <dgm:spPr/>
      <dgm:t>
        <a:bodyPr/>
        <a:lstStyle/>
        <a:p>
          <a:endParaRPr lang="de-DE"/>
        </a:p>
      </dgm:t>
    </dgm:pt>
    <dgm:pt modelId="{1ED560B2-B4AC-4720-8048-90AFAE459CB9}">
      <dgm:prSet phldrT="[Text]" phldr="0"/>
      <dgm:spPr/>
      <dgm:t>
        <a:bodyPr/>
        <a:lstStyle/>
        <a:p>
          <a:r>
            <a:rPr lang="en-GB" noProof="0" dirty="0"/>
            <a:t>What can be simplified for emerging RRR systems</a:t>
          </a:r>
        </a:p>
      </dgm:t>
    </dgm:pt>
    <dgm:pt modelId="{C688491C-F931-483D-BD58-9A833068A193}" type="parTrans" cxnId="{44279674-4235-4ABF-92F4-4F6EB40EA14B}">
      <dgm:prSet/>
      <dgm:spPr/>
      <dgm:t>
        <a:bodyPr/>
        <a:lstStyle/>
        <a:p>
          <a:endParaRPr lang="de-DE"/>
        </a:p>
      </dgm:t>
    </dgm:pt>
    <dgm:pt modelId="{30E74366-DF07-45C8-A38C-74690242C059}" type="sibTrans" cxnId="{44279674-4235-4ABF-92F4-4F6EB40EA14B}">
      <dgm:prSet/>
      <dgm:spPr/>
      <dgm:t>
        <a:bodyPr/>
        <a:lstStyle/>
        <a:p>
          <a:endParaRPr lang="de-DE"/>
        </a:p>
      </dgm:t>
    </dgm:pt>
    <dgm:pt modelId="{65781263-14D0-4B4A-9A96-7F3609AFE4B8}" type="pres">
      <dgm:prSet presAssocID="{B6E747FD-D46F-40BB-A2D4-F5E704AFF1A2}" presName="Name0" presStyleCnt="0">
        <dgm:presLayoutVars>
          <dgm:dir/>
          <dgm:animLvl val="lvl"/>
          <dgm:resizeHandles val="exact"/>
        </dgm:presLayoutVars>
      </dgm:prSet>
      <dgm:spPr/>
    </dgm:pt>
    <dgm:pt modelId="{FCE023E9-7132-4061-B54F-568A7A2EEF7A}" type="pres">
      <dgm:prSet presAssocID="{D11FC644-A39D-4279-9236-A4E6DEF7D0AB}" presName="composite" presStyleCnt="0"/>
      <dgm:spPr/>
    </dgm:pt>
    <dgm:pt modelId="{C5AAFF64-2B21-46F3-836C-9792D8DD425C}" type="pres">
      <dgm:prSet presAssocID="{D11FC644-A39D-4279-9236-A4E6DEF7D0AB}" presName="parTx" presStyleLbl="alignNode1" presStyleIdx="0" presStyleCnt="3">
        <dgm:presLayoutVars>
          <dgm:chMax val="0"/>
          <dgm:chPref val="0"/>
          <dgm:bulletEnabled val="1"/>
        </dgm:presLayoutVars>
      </dgm:prSet>
      <dgm:spPr/>
    </dgm:pt>
    <dgm:pt modelId="{9263E758-36E4-4287-A810-E0EE15288955}" type="pres">
      <dgm:prSet presAssocID="{D11FC644-A39D-4279-9236-A4E6DEF7D0AB}" presName="desTx" presStyleLbl="alignAccFollowNode1" presStyleIdx="0" presStyleCnt="3">
        <dgm:presLayoutVars>
          <dgm:bulletEnabled val="1"/>
        </dgm:presLayoutVars>
      </dgm:prSet>
      <dgm:spPr/>
    </dgm:pt>
    <dgm:pt modelId="{AAD04C3D-AB55-426D-939C-A5BA04794BD9}" type="pres">
      <dgm:prSet presAssocID="{BC6B1A3C-C75D-42E8-9362-B3BD7BB896E6}" presName="space" presStyleCnt="0"/>
      <dgm:spPr/>
    </dgm:pt>
    <dgm:pt modelId="{B37CD695-0C6E-498E-AD79-044FDEC8ABBD}" type="pres">
      <dgm:prSet presAssocID="{1A441C88-AACC-43B7-9012-487F01794D75}" presName="composite" presStyleCnt="0"/>
      <dgm:spPr/>
    </dgm:pt>
    <dgm:pt modelId="{470D271B-E99B-4FDF-9303-86734C14D651}" type="pres">
      <dgm:prSet presAssocID="{1A441C88-AACC-43B7-9012-487F01794D75}" presName="parTx" presStyleLbl="alignNode1" presStyleIdx="1" presStyleCnt="3">
        <dgm:presLayoutVars>
          <dgm:chMax val="0"/>
          <dgm:chPref val="0"/>
          <dgm:bulletEnabled val="1"/>
        </dgm:presLayoutVars>
      </dgm:prSet>
      <dgm:spPr/>
    </dgm:pt>
    <dgm:pt modelId="{73252746-4FBC-4541-BFD3-CFE5DADD0B9B}" type="pres">
      <dgm:prSet presAssocID="{1A441C88-AACC-43B7-9012-487F01794D75}" presName="desTx" presStyleLbl="alignAccFollowNode1" presStyleIdx="1" presStyleCnt="3">
        <dgm:presLayoutVars>
          <dgm:bulletEnabled val="1"/>
        </dgm:presLayoutVars>
      </dgm:prSet>
      <dgm:spPr/>
    </dgm:pt>
    <dgm:pt modelId="{D531FDF1-4621-4ABE-A30D-187B716470C9}" type="pres">
      <dgm:prSet presAssocID="{40E4F968-005F-4BD4-B834-023613BDAA8E}" presName="space" presStyleCnt="0"/>
      <dgm:spPr/>
    </dgm:pt>
    <dgm:pt modelId="{4F6E758B-946D-4316-9AA9-B44004B0C29C}" type="pres">
      <dgm:prSet presAssocID="{6C11EAF8-D7B5-4DE4-8455-7B990BF4EEFA}" presName="composite" presStyleCnt="0"/>
      <dgm:spPr/>
    </dgm:pt>
    <dgm:pt modelId="{E4AA7538-55D2-4819-A19A-4DCB83495913}" type="pres">
      <dgm:prSet presAssocID="{6C11EAF8-D7B5-4DE4-8455-7B990BF4EEFA}" presName="parTx" presStyleLbl="alignNode1" presStyleIdx="2" presStyleCnt="3">
        <dgm:presLayoutVars>
          <dgm:chMax val="0"/>
          <dgm:chPref val="0"/>
          <dgm:bulletEnabled val="1"/>
        </dgm:presLayoutVars>
      </dgm:prSet>
      <dgm:spPr/>
    </dgm:pt>
    <dgm:pt modelId="{77435B9D-5885-42F3-B34E-6679421BE3A3}" type="pres">
      <dgm:prSet presAssocID="{6C11EAF8-D7B5-4DE4-8455-7B990BF4EEFA}" presName="desTx" presStyleLbl="alignAccFollowNode1" presStyleIdx="2" presStyleCnt="3">
        <dgm:presLayoutVars>
          <dgm:bulletEnabled val="1"/>
        </dgm:presLayoutVars>
      </dgm:prSet>
      <dgm:spPr/>
    </dgm:pt>
  </dgm:ptLst>
  <dgm:cxnLst>
    <dgm:cxn modelId="{D63A0C48-AF54-424F-AA3B-8992988B6030}" srcId="{B6E747FD-D46F-40BB-A2D4-F5E704AFF1A2}" destId="{D11FC644-A39D-4279-9236-A4E6DEF7D0AB}" srcOrd="0" destOrd="0" parTransId="{736A7E8C-06C7-4131-8B3B-C76332CB43BE}" sibTransId="{BC6B1A3C-C75D-42E8-9362-B3BD7BB896E6}"/>
    <dgm:cxn modelId="{44279674-4235-4ABF-92F4-4F6EB40EA14B}" srcId="{6C11EAF8-D7B5-4DE4-8455-7B990BF4EEFA}" destId="{1ED560B2-B4AC-4720-8048-90AFAE459CB9}" srcOrd="0" destOrd="0" parTransId="{C688491C-F931-483D-BD58-9A833068A193}" sibTransId="{30E74366-DF07-45C8-A38C-74690242C059}"/>
    <dgm:cxn modelId="{4BDC4475-BA7D-4326-845E-F8F2A0169D0E}" type="presOf" srcId="{9129128C-BBD5-4D43-AC5F-D19D8B032A5D}" destId="{73252746-4FBC-4541-BFD3-CFE5DADD0B9B}" srcOrd="0" destOrd="0" presId="urn:microsoft.com/office/officeart/2005/8/layout/hList1"/>
    <dgm:cxn modelId="{F5B42177-67A4-408A-B7CF-CECEB7E93CB6}" srcId="{B6E747FD-D46F-40BB-A2D4-F5E704AFF1A2}" destId="{1A441C88-AACC-43B7-9012-487F01794D75}" srcOrd="1" destOrd="0" parTransId="{D5D416E1-1744-4488-ADE7-5A93F50DBC99}" sibTransId="{40E4F968-005F-4BD4-B834-023613BDAA8E}"/>
    <dgm:cxn modelId="{EDFD6B96-D833-4826-B1A5-F2F3B0F5E052}" type="presOf" srcId="{D11FC644-A39D-4279-9236-A4E6DEF7D0AB}" destId="{C5AAFF64-2B21-46F3-836C-9792D8DD425C}" srcOrd="0" destOrd="0" presId="urn:microsoft.com/office/officeart/2005/8/layout/hList1"/>
    <dgm:cxn modelId="{1798B89A-78AB-4EB7-BCD1-7EF8F7A4C539}" type="presOf" srcId="{B6E747FD-D46F-40BB-A2D4-F5E704AFF1A2}" destId="{65781263-14D0-4B4A-9A96-7F3609AFE4B8}" srcOrd="0" destOrd="0" presId="urn:microsoft.com/office/officeart/2005/8/layout/hList1"/>
    <dgm:cxn modelId="{0C4914A0-EC6B-4A75-B192-D8D895CE2B2F}" srcId="{B6E747FD-D46F-40BB-A2D4-F5E704AFF1A2}" destId="{6C11EAF8-D7B5-4DE4-8455-7B990BF4EEFA}" srcOrd="2" destOrd="0" parTransId="{76252B02-22B0-41FB-9D25-79C7941589EA}" sibTransId="{0C139EB1-483C-41DF-984B-E86A736C3D9E}"/>
    <dgm:cxn modelId="{C86B30A5-8ADD-47FA-8F29-E0DD3BAAF864}" type="presOf" srcId="{8F69DCEA-33B8-4B72-BA57-FEFAFD21EF52}" destId="{9263E758-36E4-4287-A810-E0EE15288955}" srcOrd="0" destOrd="0" presId="urn:microsoft.com/office/officeart/2005/8/layout/hList1"/>
    <dgm:cxn modelId="{628DBAAA-8059-4C69-AF5F-4AC6B103E739}" type="presOf" srcId="{6C11EAF8-D7B5-4DE4-8455-7B990BF4EEFA}" destId="{E4AA7538-55D2-4819-A19A-4DCB83495913}" srcOrd="0" destOrd="0" presId="urn:microsoft.com/office/officeart/2005/8/layout/hList1"/>
    <dgm:cxn modelId="{F7167AC7-14CB-4A49-9721-86CA5923316C}" type="presOf" srcId="{1A441C88-AACC-43B7-9012-487F01794D75}" destId="{470D271B-E99B-4FDF-9303-86734C14D651}" srcOrd="0" destOrd="0" presId="urn:microsoft.com/office/officeart/2005/8/layout/hList1"/>
    <dgm:cxn modelId="{FAD072CE-8094-48C4-B3F0-AEA2DD36FB04}" srcId="{1A441C88-AACC-43B7-9012-487F01794D75}" destId="{9129128C-BBD5-4D43-AC5F-D19D8B032A5D}" srcOrd="0" destOrd="0" parTransId="{0D8B17A8-B4EA-44B7-90C3-35B6C3A2BFA7}" sibTransId="{C4714B48-7124-412D-863C-F6F4A13ED757}"/>
    <dgm:cxn modelId="{E8A1EEED-36BF-4384-B1E2-6BCD40EFB0FD}" type="presOf" srcId="{1ED560B2-B4AC-4720-8048-90AFAE459CB9}" destId="{77435B9D-5885-42F3-B34E-6679421BE3A3}" srcOrd="0" destOrd="0" presId="urn:microsoft.com/office/officeart/2005/8/layout/hList1"/>
    <dgm:cxn modelId="{00937AF6-A59F-4084-BFE4-C1AAAAD91FC6}" srcId="{D11FC644-A39D-4279-9236-A4E6DEF7D0AB}" destId="{8F69DCEA-33B8-4B72-BA57-FEFAFD21EF52}" srcOrd="0" destOrd="0" parTransId="{F87AC467-1A8C-4FAC-A228-1C1BA5450971}" sibTransId="{09346EDA-CCFD-435A-844D-D78094FA3BE3}"/>
    <dgm:cxn modelId="{C6966797-A29D-4AB5-B1E0-21389F4CAC1F}" type="presParOf" srcId="{65781263-14D0-4B4A-9A96-7F3609AFE4B8}" destId="{FCE023E9-7132-4061-B54F-568A7A2EEF7A}" srcOrd="0" destOrd="0" presId="urn:microsoft.com/office/officeart/2005/8/layout/hList1"/>
    <dgm:cxn modelId="{4931EE72-C591-4E09-B224-DC0202E53D93}" type="presParOf" srcId="{FCE023E9-7132-4061-B54F-568A7A2EEF7A}" destId="{C5AAFF64-2B21-46F3-836C-9792D8DD425C}" srcOrd="0" destOrd="0" presId="urn:microsoft.com/office/officeart/2005/8/layout/hList1"/>
    <dgm:cxn modelId="{26EF7A7F-6E4A-4DC5-B63F-AB9B8935A320}" type="presParOf" srcId="{FCE023E9-7132-4061-B54F-568A7A2EEF7A}" destId="{9263E758-36E4-4287-A810-E0EE15288955}" srcOrd="1" destOrd="0" presId="urn:microsoft.com/office/officeart/2005/8/layout/hList1"/>
    <dgm:cxn modelId="{9DBADA3A-797B-487A-8390-A1DD62C254DB}" type="presParOf" srcId="{65781263-14D0-4B4A-9A96-7F3609AFE4B8}" destId="{AAD04C3D-AB55-426D-939C-A5BA04794BD9}" srcOrd="1" destOrd="0" presId="urn:microsoft.com/office/officeart/2005/8/layout/hList1"/>
    <dgm:cxn modelId="{A859D657-1FB7-45B2-A31F-E1E076263658}" type="presParOf" srcId="{65781263-14D0-4B4A-9A96-7F3609AFE4B8}" destId="{B37CD695-0C6E-498E-AD79-044FDEC8ABBD}" srcOrd="2" destOrd="0" presId="urn:microsoft.com/office/officeart/2005/8/layout/hList1"/>
    <dgm:cxn modelId="{5CFFB9AF-5DD6-479F-BB6F-ACE9F0EAC740}" type="presParOf" srcId="{B37CD695-0C6E-498E-AD79-044FDEC8ABBD}" destId="{470D271B-E99B-4FDF-9303-86734C14D651}" srcOrd="0" destOrd="0" presId="urn:microsoft.com/office/officeart/2005/8/layout/hList1"/>
    <dgm:cxn modelId="{76144354-EB88-40AB-9245-8A457C4C597F}" type="presParOf" srcId="{B37CD695-0C6E-498E-AD79-044FDEC8ABBD}" destId="{73252746-4FBC-4541-BFD3-CFE5DADD0B9B}" srcOrd="1" destOrd="0" presId="urn:microsoft.com/office/officeart/2005/8/layout/hList1"/>
    <dgm:cxn modelId="{7DA51BDB-7427-4851-90DC-42F3666E0CBC}" type="presParOf" srcId="{65781263-14D0-4B4A-9A96-7F3609AFE4B8}" destId="{D531FDF1-4621-4ABE-A30D-187B716470C9}" srcOrd="3" destOrd="0" presId="urn:microsoft.com/office/officeart/2005/8/layout/hList1"/>
    <dgm:cxn modelId="{326924FD-D0BF-4062-B40B-C349C42B9975}" type="presParOf" srcId="{65781263-14D0-4B4A-9A96-7F3609AFE4B8}" destId="{4F6E758B-946D-4316-9AA9-B44004B0C29C}" srcOrd="4" destOrd="0" presId="urn:microsoft.com/office/officeart/2005/8/layout/hList1"/>
    <dgm:cxn modelId="{9944D4DD-4331-459A-8B30-372572CFD1FD}" type="presParOf" srcId="{4F6E758B-946D-4316-9AA9-B44004B0C29C}" destId="{E4AA7538-55D2-4819-A19A-4DCB83495913}" srcOrd="0" destOrd="0" presId="urn:microsoft.com/office/officeart/2005/8/layout/hList1"/>
    <dgm:cxn modelId="{9111553E-5AF3-40B2-BCDC-923C60ABD249}" type="presParOf" srcId="{4F6E758B-946D-4316-9AA9-B44004B0C29C}" destId="{77435B9D-5885-42F3-B34E-6679421BE3A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742DCE-E697-46B2-94E4-2926B028708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de-DE"/>
        </a:p>
      </dgm:t>
    </dgm:pt>
    <dgm:pt modelId="{0B24806A-6269-4CFE-A41B-B0BE7D9F578E}">
      <dgm:prSet custT="1"/>
      <dgm:spPr/>
      <dgm:t>
        <a:bodyPr/>
        <a:lstStyle/>
        <a:p>
          <a:r>
            <a:rPr lang="en-GB" sz="2000" b="1" noProof="0" dirty="0"/>
            <a:t>Starting Point &amp; Internal Organization</a:t>
          </a:r>
          <a:r>
            <a:rPr lang="en-GB" sz="2000" noProof="0" dirty="0"/>
            <a:t> </a:t>
          </a:r>
        </a:p>
      </dgm:t>
    </dgm:pt>
    <dgm:pt modelId="{EBA39AB5-7D5C-4A65-82DE-EC31E2D38D96}" type="parTrans" cxnId="{588F2A65-7905-440D-ADF4-2B7B5DF8C8CF}">
      <dgm:prSet/>
      <dgm:spPr/>
      <dgm:t>
        <a:bodyPr/>
        <a:lstStyle/>
        <a:p>
          <a:endParaRPr lang="de-DE"/>
        </a:p>
      </dgm:t>
    </dgm:pt>
    <dgm:pt modelId="{54B8E4FB-D794-46ED-965F-99F88D233336}" type="sibTrans" cxnId="{588F2A65-7905-440D-ADF4-2B7B5DF8C8CF}">
      <dgm:prSet/>
      <dgm:spPr/>
      <dgm:t>
        <a:bodyPr/>
        <a:lstStyle/>
        <a:p>
          <a:endParaRPr lang="de-DE"/>
        </a:p>
      </dgm:t>
    </dgm:pt>
    <dgm:pt modelId="{9A87CE95-D0F9-499A-BF20-6D228894DEC0}">
      <dgm:prSet custT="1"/>
      <dgm:spPr/>
      <dgm:t>
        <a:bodyPr/>
        <a:lstStyle/>
        <a:p>
          <a:r>
            <a:rPr lang="en-GB" sz="1300" noProof="0" dirty="0"/>
            <a:t>Drivers for introducing refrigerant recovery and recycling </a:t>
          </a:r>
        </a:p>
      </dgm:t>
    </dgm:pt>
    <dgm:pt modelId="{F34186E9-FB5E-41E2-A723-F533AAB15EE7}" type="parTrans" cxnId="{3E824E92-7790-43DA-8A99-0A6C54378E32}">
      <dgm:prSet/>
      <dgm:spPr/>
      <dgm:t>
        <a:bodyPr/>
        <a:lstStyle/>
        <a:p>
          <a:endParaRPr lang="de-DE"/>
        </a:p>
      </dgm:t>
    </dgm:pt>
    <dgm:pt modelId="{6E43FBAC-7924-4692-9454-4763A0ACF438}" type="sibTrans" cxnId="{3E824E92-7790-43DA-8A99-0A6C54378E32}">
      <dgm:prSet/>
      <dgm:spPr/>
      <dgm:t>
        <a:bodyPr/>
        <a:lstStyle/>
        <a:p>
          <a:endParaRPr lang="de-DE"/>
        </a:p>
      </dgm:t>
    </dgm:pt>
    <dgm:pt modelId="{462D832A-C5FA-4223-8A24-457C38ADB7C3}">
      <dgm:prSet custT="1"/>
      <dgm:spPr/>
      <dgm:t>
        <a:bodyPr/>
        <a:lstStyle/>
        <a:p>
          <a:r>
            <a:rPr lang="en-GB" sz="1300" noProof="0" dirty="0"/>
            <a:t>Internal ownership and governance structures </a:t>
          </a:r>
        </a:p>
      </dgm:t>
    </dgm:pt>
    <dgm:pt modelId="{E552263D-8279-454A-9392-BF61C5CBC4B0}" type="parTrans" cxnId="{8FD73FD3-FBA3-4D79-8E59-225E1C7BB784}">
      <dgm:prSet/>
      <dgm:spPr/>
      <dgm:t>
        <a:bodyPr/>
        <a:lstStyle/>
        <a:p>
          <a:endParaRPr lang="de-DE"/>
        </a:p>
      </dgm:t>
    </dgm:pt>
    <dgm:pt modelId="{3C0DC37D-1124-4C84-BF49-46143A40A806}" type="sibTrans" cxnId="{8FD73FD3-FBA3-4D79-8E59-225E1C7BB784}">
      <dgm:prSet/>
      <dgm:spPr/>
      <dgm:t>
        <a:bodyPr/>
        <a:lstStyle/>
        <a:p>
          <a:endParaRPr lang="de-DE"/>
        </a:p>
      </dgm:t>
    </dgm:pt>
    <dgm:pt modelId="{A3D9760F-60E0-4C32-9C30-BF502EE8419C}">
      <dgm:prSet custT="1"/>
      <dgm:spPr/>
      <dgm:t>
        <a:bodyPr/>
        <a:lstStyle/>
        <a:p>
          <a:r>
            <a:rPr lang="en-GB" sz="1300" noProof="0" dirty="0"/>
            <a:t>Development pathway (pilot projects vs. direct rollout) and documentation of experiences </a:t>
          </a:r>
        </a:p>
      </dgm:t>
    </dgm:pt>
    <dgm:pt modelId="{31A6D5D8-63F8-415E-8633-0E9119C752CF}" type="parTrans" cxnId="{E32212FC-DB4A-4ECD-AAE6-7B3CF842AD37}">
      <dgm:prSet/>
      <dgm:spPr/>
      <dgm:t>
        <a:bodyPr/>
        <a:lstStyle/>
        <a:p>
          <a:endParaRPr lang="de-DE"/>
        </a:p>
      </dgm:t>
    </dgm:pt>
    <dgm:pt modelId="{5FE6F11C-EC40-4E02-9E5A-246CB0077F3D}" type="sibTrans" cxnId="{E32212FC-DB4A-4ECD-AAE6-7B3CF842AD37}">
      <dgm:prSet/>
      <dgm:spPr/>
      <dgm:t>
        <a:bodyPr/>
        <a:lstStyle/>
        <a:p>
          <a:endParaRPr lang="de-DE"/>
        </a:p>
      </dgm:t>
    </dgm:pt>
    <dgm:pt modelId="{1C193B6A-01FC-41F7-B2BD-0C8FC0383C7B}">
      <dgm:prSet custT="1"/>
      <dgm:spPr/>
      <dgm:t>
        <a:bodyPr/>
        <a:lstStyle/>
        <a:p>
          <a:r>
            <a:rPr lang="en-GB" sz="2000" b="1" noProof="0" dirty="0"/>
            <a:t>Collaboration with Service Partners</a:t>
          </a:r>
          <a:r>
            <a:rPr lang="en-GB" sz="2000" noProof="0" dirty="0"/>
            <a:t> </a:t>
          </a:r>
        </a:p>
      </dgm:t>
    </dgm:pt>
    <dgm:pt modelId="{66CF688F-A651-4B89-80B5-DCACF687D094}" type="parTrans" cxnId="{87C99948-B584-468D-A12C-61C1FC340924}">
      <dgm:prSet/>
      <dgm:spPr/>
      <dgm:t>
        <a:bodyPr/>
        <a:lstStyle/>
        <a:p>
          <a:endParaRPr lang="de-DE"/>
        </a:p>
      </dgm:t>
    </dgm:pt>
    <dgm:pt modelId="{101807C9-752E-4CF6-AD7A-DA9E2E89C378}" type="sibTrans" cxnId="{87C99948-B584-468D-A12C-61C1FC340924}">
      <dgm:prSet/>
      <dgm:spPr/>
      <dgm:t>
        <a:bodyPr/>
        <a:lstStyle/>
        <a:p>
          <a:endParaRPr lang="de-DE"/>
        </a:p>
      </dgm:t>
    </dgm:pt>
    <dgm:pt modelId="{47947E23-56B2-4192-9048-F68E8C2EA4CE}">
      <dgm:prSet custT="1"/>
      <dgm:spPr/>
      <dgm:t>
        <a:bodyPr/>
        <a:lstStyle/>
        <a:p>
          <a:r>
            <a:rPr lang="en-GB" sz="1300" noProof="0" dirty="0"/>
            <a:t>Roles of refrigeration contractors and service providers </a:t>
          </a:r>
        </a:p>
      </dgm:t>
    </dgm:pt>
    <dgm:pt modelId="{5ED39211-1073-41BC-8CAD-80AC1E309AB8}" type="parTrans" cxnId="{6B8805F2-812E-4919-B816-A3E1EFD8D76E}">
      <dgm:prSet/>
      <dgm:spPr/>
      <dgm:t>
        <a:bodyPr/>
        <a:lstStyle/>
        <a:p>
          <a:endParaRPr lang="de-DE"/>
        </a:p>
      </dgm:t>
    </dgm:pt>
    <dgm:pt modelId="{A8EE7157-493D-4C1C-BD65-0FC06BA8967F}" type="sibTrans" cxnId="{6B8805F2-812E-4919-B816-A3E1EFD8D76E}">
      <dgm:prSet/>
      <dgm:spPr/>
      <dgm:t>
        <a:bodyPr/>
        <a:lstStyle/>
        <a:p>
          <a:endParaRPr lang="de-DE"/>
        </a:p>
      </dgm:t>
    </dgm:pt>
    <dgm:pt modelId="{3C35A76A-CCD2-46D9-B63F-504090685C88}">
      <dgm:prSet custT="1"/>
      <dgm:spPr/>
      <dgm:t>
        <a:bodyPr/>
        <a:lstStyle/>
        <a:p>
          <a:r>
            <a:rPr lang="en-GB" sz="1300" noProof="0" dirty="0"/>
            <a:t>Adaptations to maintenance contracts, technical specifications, and operational procedures </a:t>
          </a:r>
        </a:p>
      </dgm:t>
    </dgm:pt>
    <dgm:pt modelId="{0D5FADA3-F017-4117-8EF9-63AA35099508}" type="parTrans" cxnId="{19F6B70F-8CC2-4806-9CF5-A17A8CA78B5C}">
      <dgm:prSet/>
      <dgm:spPr/>
      <dgm:t>
        <a:bodyPr/>
        <a:lstStyle/>
        <a:p>
          <a:endParaRPr lang="de-DE"/>
        </a:p>
      </dgm:t>
    </dgm:pt>
    <dgm:pt modelId="{16A2F698-67EC-4B3F-8331-1B5024485031}" type="sibTrans" cxnId="{19F6B70F-8CC2-4806-9CF5-A17A8CA78B5C}">
      <dgm:prSet/>
      <dgm:spPr/>
      <dgm:t>
        <a:bodyPr/>
        <a:lstStyle/>
        <a:p>
          <a:endParaRPr lang="de-DE"/>
        </a:p>
      </dgm:t>
    </dgm:pt>
    <dgm:pt modelId="{518107E1-0DA1-4ED6-B76A-EF1881EB392D}">
      <dgm:prSet custT="1"/>
      <dgm:spPr/>
      <dgm:t>
        <a:bodyPr/>
        <a:lstStyle/>
        <a:p>
          <a:r>
            <a:rPr lang="en-GB" sz="2000" b="1" noProof="0" dirty="0"/>
            <a:t>Logistics &amp; Operational Implementation</a:t>
          </a:r>
          <a:r>
            <a:rPr lang="en-GB" sz="2000" noProof="0" dirty="0"/>
            <a:t> </a:t>
          </a:r>
        </a:p>
      </dgm:t>
    </dgm:pt>
    <dgm:pt modelId="{A297CEB7-94A5-406C-8E3A-C1B34F8E0999}" type="parTrans" cxnId="{76BCF01F-52A2-4992-BEC0-E03397E5409B}">
      <dgm:prSet/>
      <dgm:spPr/>
      <dgm:t>
        <a:bodyPr/>
        <a:lstStyle/>
        <a:p>
          <a:endParaRPr lang="de-DE"/>
        </a:p>
      </dgm:t>
    </dgm:pt>
    <dgm:pt modelId="{B388C452-139E-46DC-B641-44DB5BDDFD2D}" type="sibTrans" cxnId="{76BCF01F-52A2-4992-BEC0-E03397E5409B}">
      <dgm:prSet/>
      <dgm:spPr/>
      <dgm:t>
        <a:bodyPr/>
        <a:lstStyle/>
        <a:p>
          <a:endParaRPr lang="de-DE"/>
        </a:p>
      </dgm:t>
    </dgm:pt>
    <dgm:pt modelId="{F55717C2-5EF6-4765-94E0-2D3A46B7CA3C}">
      <dgm:prSet custT="1"/>
      <dgm:spPr/>
      <dgm:t>
        <a:bodyPr/>
        <a:lstStyle/>
        <a:p>
          <a:r>
            <a:rPr lang="en-GB" sz="1300" noProof="0" dirty="0"/>
            <a:t>Processes for refrigerant recovery, collection, transport, and return </a:t>
          </a:r>
        </a:p>
      </dgm:t>
    </dgm:pt>
    <dgm:pt modelId="{E43970E8-917A-4386-B8A0-F59DD1D0F412}" type="parTrans" cxnId="{BE251065-CB09-4F06-B029-C002CAA07B4F}">
      <dgm:prSet/>
      <dgm:spPr/>
      <dgm:t>
        <a:bodyPr/>
        <a:lstStyle/>
        <a:p>
          <a:endParaRPr lang="de-DE"/>
        </a:p>
      </dgm:t>
    </dgm:pt>
    <dgm:pt modelId="{898D9CE3-6EA6-4551-9B2A-4A0F50BEFD11}" type="sibTrans" cxnId="{BE251065-CB09-4F06-B029-C002CAA07B4F}">
      <dgm:prSet/>
      <dgm:spPr/>
      <dgm:t>
        <a:bodyPr/>
        <a:lstStyle/>
        <a:p>
          <a:endParaRPr lang="de-DE"/>
        </a:p>
      </dgm:t>
    </dgm:pt>
    <dgm:pt modelId="{B7A0E872-FA53-42F2-AD34-986034D700D8}">
      <dgm:prSet custT="1"/>
      <dgm:spPr/>
      <dgm:t>
        <a:bodyPr/>
        <a:lstStyle/>
        <a:p>
          <a:r>
            <a:rPr lang="en-GB" sz="1300" noProof="0" dirty="0"/>
            <a:t>Use of refillable containers and associated practical challenges </a:t>
          </a:r>
        </a:p>
      </dgm:t>
    </dgm:pt>
    <dgm:pt modelId="{164F2661-69BB-4D2E-BD9C-B0ACC0DADA6E}" type="parTrans" cxnId="{6D400C13-C9E7-466D-8FEB-630B7B5F730C}">
      <dgm:prSet/>
      <dgm:spPr/>
      <dgm:t>
        <a:bodyPr/>
        <a:lstStyle/>
        <a:p>
          <a:endParaRPr lang="de-DE"/>
        </a:p>
      </dgm:t>
    </dgm:pt>
    <dgm:pt modelId="{2BD4C599-8D18-4C67-93AE-57F58031F2E1}" type="sibTrans" cxnId="{6D400C13-C9E7-466D-8FEB-630B7B5F730C}">
      <dgm:prSet/>
      <dgm:spPr/>
      <dgm:t>
        <a:bodyPr/>
        <a:lstStyle/>
        <a:p>
          <a:endParaRPr lang="de-DE"/>
        </a:p>
      </dgm:t>
    </dgm:pt>
    <dgm:pt modelId="{49191148-3358-40B7-83C9-E5B3EA9B0C5F}">
      <dgm:prSet custT="1"/>
      <dgm:spPr/>
      <dgm:t>
        <a:bodyPr/>
        <a:lstStyle/>
        <a:p>
          <a:r>
            <a:rPr lang="en-GB" sz="1300" noProof="0" dirty="0"/>
            <a:t>Coordination through central/regional hubs or service partner networks </a:t>
          </a:r>
        </a:p>
      </dgm:t>
    </dgm:pt>
    <dgm:pt modelId="{EEE0A96D-8DCC-4C9D-B18A-083609415FAF}" type="parTrans" cxnId="{3C78858D-BD4D-4648-8E26-BC60DA7F9F03}">
      <dgm:prSet/>
      <dgm:spPr/>
      <dgm:t>
        <a:bodyPr/>
        <a:lstStyle/>
        <a:p>
          <a:endParaRPr lang="de-DE"/>
        </a:p>
      </dgm:t>
    </dgm:pt>
    <dgm:pt modelId="{ED57EAD8-86B6-4D81-8AF4-50EF89EFFB17}" type="sibTrans" cxnId="{3C78858D-BD4D-4648-8E26-BC60DA7F9F03}">
      <dgm:prSet/>
      <dgm:spPr/>
      <dgm:t>
        <a:bodyPr/>
        <a:lstStyle/>
        <a:p>
          <a:endParaRPr lang="de-DE"/>
        </a:p>
      </dgm:t>
    </dgm:pt>
    <dgm:pt modelId="{DED26977-9A24-4F64-B518-14BE6E88D198}">
      <dgm:prSet custT="1"/>
      <dgm:spPr/>
      <dgm:t>
        <a:bodyPr/>
        <a:lstStyle/>
        <a:p>
          <a:r>
            <a:rPr lang="en-GB" sz="2000" b="1" noProof="0" dirty="0"/>
            <a:t>Quality Assurance &amp; Documentation</a:t>
          </a:r>
          <a:r>
            <a:rPr lang="en-GB" sz="2000" noProof="0" dirty="0"/>
            <a:t> </a:t>
          </a:r>
        </a:p>
      </dgm:t>
    </dgm:pt>
    <dgm:pt modelId="{8691663E-60BF-4E90-B7A0-BFFC31E505D5}" type="parTrans" cxnId="{EF618523-82E2-431D-B97D-44AA2D8A08E7}">
      <dgm:prSet/>
      <dgm:spPr/>
      <dgm:t>
        <a:bodyPr/>
        <a:lstStyle/>
        <a:p>
          <a:endParaRPr lang="de-DE"/>
        </a:p>
      </dgm:t>
    </dgm:pt>
    <dgm:pt modelId="{75988893-79D1-497E-8CF9-631A14233180}" type="sibTrans" cxnId="{EF618523-82E2-431D-B97D-44AA2D8A08E7}">
      <dgm:prSet/>
      <dgm:spPr/>
      <dgm:t>
        <a:bodyPr/>
        <a:lstStyle/>
        <a:p>
          <a:endParaRPr lang="de-DE"/>
        </a:p>
      </dgm:t>
    </dgm:pt>
    <dgm:pt modelId="{C8D382DB-7FDB-4A50-8AF9-13B214ECAFD6}">
      <dgm:prSet custT="1"/>
      <dgm:spPr/>
      <dgm:t>
        <a:bodyPr/>
        <a:lstStyle/>
        <a:p>
          <a:r>
            <a:rPr lang="en-GB" sz="1300" noProof="0" dirty="0"/>
            <a:t>Decision criteria for reuse, recycling, redistribution, or disposal </a:t>
          </a:r>
        </a:p>
      </dgm:t>
    </dgm:pt>
    <dgm:pt modelId="{93FB5E39-65AF-46CB-9ACA-CDACF5AFF35A}" type="parTrans" cxnId="{5D26010A-4247-41AC-BB46-4FF84B6980D8}">
      <dgm:prSet/>
      <dgm:spPr/>
      <dgm:t>
        <a:bodyPr/>
        <a:lstStyle/>
        <a:p>
          <a:endParaRPr lang="de-DE"/>
        </a:p>
      </dgm:t>
    </dgm:pt>
    <dgm:pt modelId="{B30B71F7-D4C7-497F-BA06-4B39709C9F19}" type="sibTrans" cxnId="{5D26010A-4247-41AC-BB46-4FF84B6980D8}">
      <dgm:prSet/>
      <dgm:spPr/>
      <dgm:t>
        <a:bodyPr/>
        <a:lstStyle/>
        <a:p>
          <a:endParaRPr lang="de-DE"/>
        </a:p>
      </dgm:t>
    </dgm:pt>
    <dgm:pt modelId="{4216CFBD-5559-482E-9ED2-9BF45D4062CC}">
      <dgm:prSet custT="1"/>
      <dgm:spPr/>
      <dgm:t>
        <a:bodyPr/>
        <a:lstStyle/>
        <a:p>
          <a:r>
            <a:rPr lang="en-GB" sz="1300" noProof="0" dirty="0"/>
            <a:t>Minimum monitoring, tracking, and documentation requirements </a:t>
          </a:r>
        </a:p>
      </dgm:t>
    </dgm:pt>
    <dgm:pt modelId="{1449C6D1-4064-4CEB-8F09-5E2121D440A5}" type="parTrans" cxnId="{39E08D60-545D-4C0D-A258-6A4C94400691}">
      <dgm:prSet/>
      <dgm:spPr/>
      <dgm:t>
        <a:bodyPr/>
        <a:lstStyle/>
        <a:p>
          <a:endParaRPr lang="de-DE"/>
        </a:p>
      </dgm:t>
    </dgm:pt>
    <dgm:pt modelId="{C6076DDB-A07A-4217-AFEA-CDDB7A4031F7}" type="sibTrans" cxnId="{39E08D60-545D-4C0D-A258-6A4C94400691}">
      <dgm:prSet/>
      <dgm:spPr/>
      <dgm:t>
        <a:bodyPr/>
        <a:lstStyle/>
        <a:p>
          <a:endParaRPr lang="de-DE"/>
        </a:p>
      </dgm:t>
    </dgm:pt>
    <dgm:pt modelId="{4F0D2230-4C7C-454B-889A-62463178F7A9}">
      <dgm:prSet custT="1"/>
      <dgm:spPr/>
      <dgm:t>
        <a:bodyPr/>
        <a:lstStyle/>
        <a:p>
          <a:r>
            <a:rPr lang="en-GB" sz="2000" b="1" noProof="0" dirty="0"/>
            <a:t>Lessons Learned &amp; Transferability</a:t>
          </a:r>
          <a:r>
            <a:rPr lang="en-GB" sz="2000" noProof="0" dirty="0"/>
            <a:t> </a:t>
          </a:r>
        </a:p>
      </dgm:t>
    </dgm:pt>
    <dgm:pt modelId="{DEDC94D7-0719-4E85-AA87-4989AFABC48E}" type="parTrans" cxnId="{B61113A6-324C-47B3-8A7A-3C3420848BE9}">
      <dgm:prSet/>
      <dgm:spPr/>
      <dgm:t>
        <a:bodyPr/>
        <a:lstStyle/>
        <a:p>
          <a:endParaRPr lang="de-DE"/>
        </a:p>
      </dgm:t>
    </dgm:pt>
    <dgm:pt modelId="{683FB065-7ACE-46AA-9E1C-5C89536EB2F7}" type="sibTrans" cxnId="{B61113A6-324C-47B3-8A7A-3C3420848BE9}">
      <dgm:prSet/>
      <dgm:spPr/>
      <dgm:t>
        <a:bodyPr/>
        <a:lstStyle/>
        <a:p>
          <a:endParaRPr lang="de-DE"/>
        </a:p>
      </dgm:t>
    </dgm:pt>
    <dgm:pt modelId="{64BD7CB6-5C14-417D-8AFD-8063C7BE6B19}">
      <dgm:prSet custT="1"/>
      <dgm:spPr/>
      <dgm:t>
        <a:bodyPr/>
        <a:lstStyle/>
        <a:p>
          <a:r>
            <a:rPr lang="en-GB" sz="1300" noProof="0" dirty="0"/>
            <a:t>Key implementation barriers and success factors </a:t>
          </a:r>
        </a:p>
      </dgm:t>
    </dgm:pt>
    <dgm:pt modelId="{B81EBE47-CE78-4ADB-875B-F76ED04EFB00}" type="parTrans" cxnId="{CC8383B5-E921-4E63-A098-AAA5C32A3668}">
      <dgm:prSet/>
      <dgm:spPr/>
      <dgm:t>
        <a:bodyPr/>
        <a:lstStyle/>
        <a:p>
          <a:endParaRPr lang="de-DE"/>
        </a:p>
      </dgm:t>
    </dgm:pt>
    <dgm:pt modelId="{80B67EED-5CF0-4D84-9106-70DF9404B760}" type="sibTrans" cxnId="{CC8383B5-E921-4E63-A098-AAA5C32A3668}">
      <dgm:prSet/>
      <dgm:spPr/>
      <dgm:t>
        <a:bodyPr/>
        <a:lstStyle/>
        <a:p>
          <a:endParaRPr lang="de-DE"/>
        </a:p>
      </dgm:t>
    </dgm:pt>
    <dgm:pt modelId="{21BBB9E1-12EB-4A32-B801-2AB1F491872F}">
      <dgm:prSet custT="1"/>
      <dgm:spPr/>
      <dgm:t>
        <a:bodyPr/>
        <a:lstStyle/>
        <a:p>
          <a:r>
            <a:rPr lang="en-GB" sz="1300" noProof="0" dirty="0"/>
            <a:t>Recommendations for countries where recovery and recycling infrastructure is still developing </a:t>
          </a:r>
        </a:p>
      </dgm:t>
    </dgm:pt>
    <dgm:pt modelId="{4153AC59-1567-4756-ACE7-2C355BCF293A}" type="parTrans" cxnId="{C8656530-07FD-4BB3-9571-52C56B725B22}">
      <dgm:prSet/>
      <dgm:spPr/>
      <dgm:t>
        <a:bodyPr/>
        <a:lstStyle/>
        <a:p>
          <a:endParaRPr lang="de-DE"/>
        </a:p>
      </dgm:t>
    </dgm:pt>
    <dgm:pt modelId="{D47825F2-E1FB-48D2-99D9-2C1AF5B51B4F}" type="sibTrans" cxnId="{C8656530-07FD-4BB3-9571-52C56B725B22}">
      <dgm:prSet/>
      <dgm:spPr/>
      <dgm:t>
        <a:bodyPr/>
        <a:lstStyle/>
        <a:p>
          <a:endParaRPr lang="de-DE"/>
        </a:p>
      </dgm:t>
    </dgm:pt>
    <dgm:pt modelId="{E0E25479-DFEC-4CFD-B451-B1A068D82FCA}">
      <dgm:prSet custT="1"/>
      <dgm:spPr/>
      <dgm:t>
        <a:bodyPr/>
        <a:lstStyle/>
        <a:p>
          <a:r>
            <a:rPr lang="en-GB" sz="1300" i="1" noProof="0" dirty="0"/>
            <a:t>(Optional)</a:t>
          </a:r>
          <a:r>
            <a:rPr lang="en-GB" sz="1300" noProof="0" dirty="0"/>
            <a:t> Viable scale requirements and potential pilot project approaches </a:t>
          </a:r>
        </a:p>
      </dgm:t>
    </dgm:pt>
    <dgm:pt modelId="{AE3A1496-7948-426C-9C85-FEAD0F9477A8}" type="parTrans" cxnId="{301F690C-BCCD-4F68-B3F3-9BCBEF9CDE39}">
      <dgm:prSet/>
      <dgm:spPr/>
      <dgm:t>
        <a:bodyPr/>
        <a:lstStyle/>
        <a:p>
          <a:endParaRPr lang="de-DE"/>
        </a:p>
      </dgm:t>
    </dgm:pt>
    <dgm:pt modelId="{D645617F-0E89-4F58-A014-39E102C366D1}" type="sibTrans" cxnId="{301F690C-BCCD-4F68-B3F3-9BCBEF9CDE39}">
      <dgm:prSet/>
      <dgm:spPr/>
      <dgm:t>
        <a:bodyPr/>
        <a:lstStyle/>
        <a:p>
          <a:endParaRPr lang="de-DE"/>
        </a:p>
      </dgm:t>
    </dgm:pt>
    <dgm:pt modelId="{BA9D4E7B-E5B8-460B-A678-4D36925BDE8B}" type="pres">
      <dgm:prSet presAssocID="{8E742DCE-E697-46B2-94E4-2926B0287089}" presName="Name0" presStyleCnt="0">
        <dgm:presLayoutVars>
          <dgm:dir/>
          <dgm:animLvl val="lvl"/>
          <dgm:resizeHandles val="exact"/>
        </dgm:presLayoutVars>
      </dgm:prSet>
      <dgm:spPr/>
    </dgm:pt>
    <dgm:pt modelId="{9C31ABBE-CBD8-4F68-94FC-042764945003}" type="pres">
      <dgm:prSet presAssocID="{0B24806A-6269-4CFE-A41B-B0BE7D9F578E}" presName="linNode" presStyleCnt="0"/>
      <dgm:spPr/>
    </dgm:pt>
    <dgm:pt modelId="{6ACA6645-197F-4830-BF1B-D083695F3C22}" type="pres">
      <dgm:prSet presAssocID="{0B24806A-6269-4CFE-A41B-B0BE7D9F578E}" presName="parentText" presStyleLbl="node1" presStyleIdx="0" presStyleCnt="5">
        <dgm:presLayoutVars>
          <dgm:chMax val="1"/>
          <dgm:bulletEnabled val="1"/>
        </dgm:presLayoutVars>
      </dgm:prSet>
      <dgm:spPr/>
    </dgm:pt>
    <dgm:pt modelId="{C0A4C040-4454-4040-BF39-7E958B5DEAAA}" type="pres">
      <dgm:prSet presAssocID="{0B24806A-6269-4CFE-A41B-B0BE7D9F578E}" presName="descendantText" presStyleLbl="alignAccFollowNode1" presStyleIdx="0" presStyleCnt="5">
        <dgm:presLayoutVars>
          <dgm:bulletEnabled val="1"/>
        </dgm:presLayoutVars>
      </dgm:prSet>
      <dgm:spPr/>
    </dgm:pt>
    <dgm:pt modelId="{BD0EAC74-E95D-4237-8F41-7285D14809AB}" type="pres">
      <dgm:prSet presAssocID="{54B8E4FB-D794-46ED-965F-99F88D233336}" presName="sp" presStyleCnt="0"/>
      <dgm:spPr/>
    </dgm:pt>
    <dgm:pt modelId="{579DAE60-15A2-4068-BF69-2121D2E550E4}" type="pres">
      <dgm:prSet presAssocID="{1C193B6A-01FC-41F7-B2BD-0C8FC0383C7B}" presName="linNode" presStyleCnt="0"/>
      <dgm:spPr/>
    </dgm:pt>
    <dgm:pt modelId="{FA0EDD8E-1025-4263-96CB-6E96F26F254A}" type="pres">
      <dgm:prSet presAssocID="{1C193B6A-01FC-41F7-B2BD-0C8FC0383C7B}" presName="parentText" presStyleLbl="node1" presStyleIdx="1" presStyleCnt="5">
        <dgm:presLayoutVars>
          <dgm:chMax val="1"/>
          <dgm:bulletEnabled val="1"/>
        </dgm:presLayoutVars>
      </dgm:prSet>
      <dgm:spPr/>
    </dgm:pt>
    <dgm:pt modelId="{3B82B5AA-8A3A-4A7B-964A-356AB16F34D7}" type="pres">
      <dgm:prSet presAssocID="{1C193B6A-01FC-41F7-B2BD-0C8FC0383C7B}" presName="descendantText" presStyleLbl="alignAccFollowNode1" presStyleIdx="1" presStyleCnt="5">
        <dgm:presLayoutVars>
          <dgm:bulletEnabled val="1"/>
        </dgm:presLayoutVars>
      </dgm:prSet>
      <dgm:spPr/>
    </dgm:pt>
    <dgm:pt modelId="{9C4C93A2-BBB8-45DD-8703-9C70F482B6D4}" type="pres">
      <dgm:prSet presAssocID="{101807C9-752E-4CF6-AD7A-DA9E2E89C378}" presName="sp" presStyleCnt="0"/>
      <dgm:spPr/>
    </dgm:pt>
    <dgm:pt modelId="{CDF8603D-8628-402B-AA7E-9BC23F2EF737}" type="pres">
      <dgm:prSet presAssocID="{518107E1-0DA1-4ED6-B76A-EF1881EB392D}" presName="linNode" presStyleCnt="0"/>
      <dgm:spPr/>
    </dgm:pt>
    <dgm:pt modelId="{254E812A-32E5-4043-8D9D-B5B3941D9DEC}" type="pres">
      <dgm:prSet presAssocID="{518107E1-0DA1-4ED6-B76A-EF1881EB392D}" presName="parentText" presStyleLbl="node1" presStyleIdx="2" presStyleCnt="5" custLinFactNeighborY="-1060">
        <dgm:presLayoutVars>
          <dgm:chMax val="1"/>
          <dgm:bulletEnabled val="1"/>
        </dgm:presLayoutVars>
      </dgm:prSet>
      <dgm:spPr/>
    </dgm:pt>
    <dgm:pt modelId="{EFED1B67-0B30-4FA8-9A5C-45C0C5541364}" type="pres">
      <dgm:prSet presAssocID="{518107E1-0DA1-4ED6-B76A-EF1881EB392D}" presName="descendantText" presStyleLbl="alignAccFollowNode1" presStyleIdx="2" presStyleCnt="5">
        <dgm:presLayoutVars>
          <dgm:bulletEnabled val="1"/>
        </dgm:presLayoutVars>
      </dgm:prSet>
      <dgm:spPr/>
    </dgm:pt>
    <dgm:pt modelId="{1433C441-BF72-445D-941F-5E26C1485621}" type="pres">
      <dgm:prSet presAssocID="{B388C452-139E-46DC-B641-44DB5BDDFD2D}" presName="sp" presStyleCnt="0"/>
      <dgm:spPr/>
    </dgm:pt>
    <dgm:pt modelId="{9EC9D47B-6636-4042-8CCD-CFB02542AC48}" type="pres">
      <dgm:prSet presAssocID="{DED26977-9A24-4F64-B518-14BE6E88D198}" presName="linNode" presStyleCnt="0"/>
      <dgm:spPr/>
    </dgm:pt>
    <dgm:pt modelId="{10029355-E078-4119-ACA9-92EAE2CDE3A7}" type="pres">
      <dgm:prSet presAssocID="{DED26977-9A24-4F64-B518-14BE6E88D198}" presName="parentText" presStyleLbl="node1" presStyleIdx="3" presStyleCnt="5">
        <dgm:presLayoutVars>
          <dgm:chMax val="1"/>
          <dgm:bulletEnabled val="1"/>
        </dgm:presLayoutVars>
      </dgm:prSet>
      <dgm:spPr/>
    </dgm:pt>
    <dgm:pt modelId="{C65340E3-9BE0-4811-9368-CDC610998FE1}" type="pres">
      <dgm:prSet presAssocID="{DED26977-9A24-4F64-B518-14BE6E88D198}" presName="descendantText" presStyleLbl="alignAccFollowNode1" presStyleIdx="3" presStyleCnt="5">
        <dgm:presLayoutVars>
          <dgm:bulletEnabled val="1"/>
        </dgm:presLayoutVars>
      </dgm:prSet>
      <dgm:spPr/>
    </dgm:pt>
    <dgm:pt modelId="{130531E7-C146-4303-AE51-6C75D9551292}" type="pres">
      <dgm:prSet presAssocID="{75988893-79D1-497E-8CF9-631A14233180}" presName="sp" presStyleCnt="0"/>
      <dgm:spPr/>
    </dgm:pt>
    <dgm:pt modelId="{3114EB31-A43A-4612-B771-49A661867A01}" type="pres">
      <dgm:prSet presAssocID="{4F0D2230-4C7C-454B-889A-62463178F7A9}" presName="linNode" presStyleCnt="0"/>
      <dgm:spPr/>
    </dgm:pt>
    <dgm:pt modelId="{4ADF9BD0-5EE2-40F1-942A-3CE9B2C8A292}" type="pres">
      <dgm:prSet presAssocID="{4F0D2230-4C7C-454B-889A-62463178F7A9}" presName="parentText" presStyleLbl="node1" presStyleIdx="4" presStyleCnt="5">
        <dgm:presLayoutVars>
          <dgm:chMax val="1"/>
          <dgm:bulletEnabled val="1"/>
        </dgm:presLayoutVars>
      </dgm:prSet>
      <dgm:spPr/>
    </dgm:pt>
    <dgm:pt modelId="{35E09601-DF38-4A29-BFB2-99ACC30540FE}" type="pres">
      <dgm:prSet presAssocID="{4F0D2230-4C7C-454B-889A-62463178F7A9}" presName="descendantText" presStyleLbl="alignAccFollowNode1" presStyleIdx="4" presStyleCnt="5">
        <dgm:presLayoutVars>
          <dgm:bulletEnabled val="1"/>
        </dgm:presLayoutVars>
      </dgm:prSet>
      <dgm:spPr/>
    </dgm:pt>
  </dgm:ptLst>
  <dgm:cxnLst>
    <dgm:cxn modelId="{5D26010A-4247-41AC-BB46-4FF84B6980D8}" srcId="{DED26977-9A24-4F64-B518-14BE6E88D198}" destId="{C8D382DB-7FDB-4A50-8AF9-13B214ECAFD6}" srcOrd="0" destOrd="0" parTransId="{93FB5E39-65AF-46CB-9ACA-CDACF5AFF35A}" sibTransId="{B30B71F7-D4C7-497F-BA06-4B39709C9F19}"/>
    <dgm:cxn modelId="{301F690C-BCCD-4F68-B3F3-9BCBEF9CDE39}" srcId="{4F0D2230-4C7C-454B-889A-62463178F7A9}" destId="{E0E25479-DFEC-4CFD-B451-B1A068D82FCA}" srcOrd="2" destOrd="0" parTransId="{AE3A1496-7948-426C-9C85-FEAD0F9477A8}" sibTransId="{D645617F-0E89-4F58-A014-39E102C366D1}"/>
    <dgm:cxn modelId="{80D1EC0E-A6EB-4520-A0FA-57E854931D77}" type="presOf" srcId="{C8D382DB-7FDB-4A50-8AF9-13B214ECAFD6}" destId="{C65340E3-9BE0-4811-9368-CDC610998FE1}" srcOrd="0" destOrd="0" presId="urn:microsoft.com/office/officeart/2005/8/layout/vList5"/>
    <dgm:cxn modelId="{19F6B70F-8CC2-4806-9CF5-A17A8CA78B5C}" srcId="{1C193B6A-01FC-41F7-B2BD-0C8FC0383C7B}" destId="{3C35A76A-CCD2-46D9-B63F-504090685C88}" srcOrd="1" destOrd="0" parTransId="{0D5FADA3-F017-4117-8EF9-63AA35099508}" sibTransId="{16A2F698-67EC-4B3F-8331-1B5024485031}"/>
    <dgm:cxn modelId="{6D400C13-C9E7-466D-8FEB-630B7B5F730C}" srcId="{518107E1-0DA1-4ED6-B76A-EF1881EB392D}" destId="{B7A0E872-FA53-42F2-AD34-986034D700D8}" srcOrd="1" destOrd="0" parTransId="{164F2661-69BB-4D2E-BD9C-B0ACC0DADA6E}" sibTransId="{2BD4C599-8D18-4C67-93AE-57F58031F2E1}"/>
    <dgm:cxn modelId="{76BCF01F-52A2-4992-BEC0-E03397E5409B}" srcId="{8E742DCE-E697-46B2-94E4-2926B0287089}" destId="{518107E1-0DA1-4ED6-B76A-EF1881EB392D}" srcOrd="2" destOrd="0" parTransId="{A297CEB7-94A5-406C-8E3A-C1B34F8E0999}" sibTransId="{B388C452-139E-46DC-B641-44DB5BDDFD2D}"/>
    <dgm:cxn modelId="{EF618523-82E2-431D-B97D-44AA2D8A08E7}" srcId="{8E742DCE-E697-46B2-94E4-2926B0287089}" destId="{DED26977-9A24-4F64-B518-14BE6E88D198}" srcOrd="3" destOrd="0" parTransId="{8691663E-60BF-4E90-B7A0-BFFC31E505D5}" sibTransId="{75988893-79D1-497E-8CF9-631A14233180}"/>
    <dgm:cxn modelId="{6F700329-89A6-4026-94C2-E2D03C9226E5}" type="presOf" srcId="{E0E25479-DFEC-4CFD-B451-B1A068D82FCA}" destId="{35E09601-DF38-4A29-BFB2-99ACC30540FE}" srcOrd="0" destOrd="2" presId="urn:microsoft.com/office/officeart/2005/8/layout/vList5"/>
    <dgm:cxn modelId="{C8656530-07FD-4BB3-9571-52C56B725B22}" srcId="{4F0D2230-4C7C-454B-889A-62463178F7A9}" destId="{21BBB9E1-12EB-4A32-B801-2AB1F491872F}" srcOrd="1" destOrd="0" parTransId="{4153AC59-1567-4756-ACE7-2C355BCF293A}" sibTransId="{D47825F2-E1FB-48D2-99D9-2C1AF5B51B4F}"/>
    <dgm:cxn modelId="{7D468530-DE78-49ED-BF54-9300158BD848}" type="presOf" srcId="{64BD7CB6-5C14-417D-8AFD-8063C7BE6B19}" destId="{35E09601-DF38-4A29-BFB2-99ACC30540FE}" srcOrd="0" destOrd="0" presId="urn:microsoft.com/office/officeart/2005/8/layout/vList5"/>
    <dgm:cxn modelId="{39E08D60-545D-4C0D-A258-6A4C94400691}" srcId="{DED26977-9A24-4F64-B518-14BE6E88D198}" destId="{4216CFBD-5559-482E-9ED2-9BF45D4062CC}" srcOrd="1" destOrd="0" parTransId="{1449C6D1-4064-4CEB-8F09-5E2121D440A5}" sibTransId="{C6076DDB-A07A-4217-AFEA-CDDB7A4031F7}"/>
    <dgm:cxn modelId="{BE251065-CB09-4F06-B029-C002CAA07B4F}" srcId="{518107E1-0DA1-4ED6-B76A-EF1881EB392D}" destId="{F55717C2-5EF6-4765-94E0-2D3A46B7CA3C}" srcOrd="0" destOrd="0" parTransId="{E43970E8-917A-4386-B8A0-F59DD1D0F412}" sibTransId="{898D9CE3-6EA6-4551-9B2A-4A0F50BEFD11}"/>
    <dgm:cxn modelId="{588F2A65-7905-440D-ADF4-2B7B5DF8C8CF}" srcId="{8E742DCE-E697-46B2-94E4-2926B0287089}" destId="{0B24806A-6269-4CFE-A41B-B0BE7D9F578E}" srcOrd="0" destOrd="0" parTransId="{EBA39AB5-7D5C-4A65-82DE-EC31E2D38D96}" sibTransId="{54B8E4FB-D794-46ED-965F-99F88D233336}"/>
    <dgm:cxn modelId="{87C99948-B584-468D-A12C-61C1FC340924}" srcId="{8E742DCE-E697-46B2-94E4-2926B0287089}" destId="{1C193B6A-01FC-41F7-B2BD-0C8FC0383C7B}" srcOrd="1" destOrd="0" parTransId="{66CF688F-A651-4B89-80B5-DCACF687D094}" sibTransId="{101807C9-752E-4CF6-AD7A-DA9E2E89C378}"/>
    <dgm:cxn modelId="{C7292A4B-FFD5-4750-BD54-AEDBE2060E25}" type="presOf" srcId="{A3D9760F-60E0-4C32-9C30-BF502EE8419C}" destId="{C0A4C040-4454-4040-BF39-7E958B5DEAAA}" srcOrd="0" destOrd="2" presId="urn:microsoft.com/office/officeart/2005/8/layout/vList5"/>
    <dgm:cxn modelId="{2261CD74-B33B-42F2-90FF-C6D1430039B6}" type="presOf" srcId="{1C193B6A-01FC-41F7-B2BD-0C8FC0383C7B}" destId="{FA0EDD8E-1025-4263-96CB-6E96F26F254A}" srcOrd="0" destOrd="0" presId="urn:microsoft.com/office/officeart/2005/8/layout/vList5"/>
    <dgm:cxn modelId="{8F3C8256-BE0C-41F6-9DDE-00D5E0C89727}" type="presOf" srcId="{4F0D2230-4C7C-454B-889A-62463178F7A9}" destId="{4ADF9BD0-5EE2-40F1-942A-3CE9B2C8A292}" srcOrd="0" destOrd="0" presId="urn:microsoft.com/office/officeart/2005/8/layout/vList5"/>
    <dgm:cxn modelId="{571D8982-E950-4422-9AEC-C1C698D905C6}" type="presOf" srcId="{F55717C2-5EF6-4765-94E0-2D3A46B7CA3C}" destId="{EFED1B67-0B30-4FA8-9A5C-45C0C5541364}" srcOrd="0" destOrd="0" presId="urn:microsoft.com/office/officeart/2005/8/layout/vList5"/>
    <dgm:cxn modelId="{3C78858D-BD4D-4648-8E26-BC60DA7F9F03}" srcId="{518107E1-0DA1-4ED6-B76A-EF1881EB392D}" destId="{49191148-3358-40B7-83C9-E5B3EA9B0C5F}" srcOrd="2" destOrd="0" parTransId="{EEE0A96D-8DCC-4C9D-B18A-083609415FAF}" sibTransId="{ED57EAD8-86B6-4D81-8AF4-50EF89EFFB17}"/>
    <dgm:cxn modelId="{3E824E92-7790-43DA-8A99-0A6C54378E32}" srcId="{0B24806A-6269-4CFE-A41B-B0BE7D9F578E}" destId="{9A87CE95-D0F9-499A-BF20-6D228894DEC0}" srcOrd="0" destOrd="0" parTransId="{F34186E9-FB5E-41E2-A723-F533AAB15EE7}" sibTransId="{6E43FBAC-7924-4692-9454-4763A0ACF438}"/>
    <dgm:cxn modelId="{A9096C96-65DA-412E-A1FD-1E54CFFD7A9C}" type="presOf" srcId="{0B24806A-6269-4CFE-A41B-B0BE7D9F578E}" destId="{6ACA6645-197F-4830-BF1B-D083695F3C22}" srcOrd="0" destOrd="0" presId="urn:microsoft.com/office/officeart/2005/8/layout/vList5"/>
    <dgm:cxn modelId="{0A107899-D538-46C4-B943-B76610F37952}" type="presOf" srcId="{8E742DCE-E697-46B2-94E4-2926B0287089}" destId="{BA9D4E7B-E5B8-460B-A678-4D36925BDE8B}" srcOrd="0" destOrd="0" presId="urn:microsoft.com/office/officeart/2005/8/layout/vList5"/>
    <dgm:cxn modelId="{08B9C099-6FEA-42E4-B61F-023BF4BF127B}" type="presOf" srcId="{21BBB9E1-12EB-4A32-B801-2AB1F491872F}" destId="{35E09601-DF38-4A29-BFB2-99ACC30540FE}" srcOrd="0" destOrd="1" presId="urn:microsoft.com/office/officeart/2005/8/layout/vList5"/>
    <dgm:cxn modelId="{DA14AE9B-7257-48AE-B73B-18FFDEA1BC31}" type="presOf" srcId="{9A87CE95-D0F9-499A-BF20-6D228894DEC0}" destId="{C0A4C040-4454-4040-BF39-7E958B5DEAAA}" srcOrd="0" destOrd="0" presId="urn:microsoft.com/office/officeart/2005/8/layout/vList5"/>
    <dgm:cxn modelId="{B61113A6-324C-47B3-8A7A-3C3420848BE9}" srcId="{8E742DCE-E697-46B2-94E4-2926B0287089}" destId="{4F0D2230-4C7C-454B-889A-62463178F7A9}" srcOrd="4" destOrd="0" parTransId="{DEDC94D7-0719-4E85-AA87-4989AFABC48E}" sibTransId="{683FB065-7ACE-46AA-9E1C-5C89536EB2F7}"/>
    <dgm:cxn modelId="{798032A7-174E-424D-993B-9C65A9E1EBF6}" type="presOf" srcId="{49191148-3358-40B7-83C9-E5B3EA9B0C5F}" destId="{EFED1B67-0B30-4FA8-9A5C-45C0C5541364}" srcOrd="0" destOrd="2" presId="urn:microsoft.com/office/officeart/2005/8/layout/vList5"/>
    <dgm:cxn modelId="{52ECC3B3-2F97-40AD-AF3F-09829CA3E31D}" type="presOf" srcId="{462D832A-C5FA-4223-8A24-457C38ADB7C3}" destId="{C0A4C040-4454-4040-BF39-7E958B5DEAAA}" srcOrd="0" destOrd="1" presId="urn:microsoft.com/office/officeart/2005/8/layout/vList5"/>
    <dgm:cxn modelId="{CC8383B5-E921-4E63-A098-AAA5C32A3668}" srcId="{4F0D2230-4C7C-454B-889A-62463178F7A9}" destId="{64BD7CB6-5C14-417D-8AFD-8063C7BE6B19}" srcOrd="0" destOrd="0" parTransId="{B81EBE47-CE78-4ADB-875B-F76ED04EFB00}" sibTransId="{80B67EED-5CF0-4D84-9106-70DF9404B760}"/>
    <dgm:cxn modelId="{141BA6B6-04AB-49C2-B9A8-D72D8DB1865E}" type="presOf" srcId="{47947E23-56B2-4192-9048-F68E8C2EA4CE}" destId="{3B82B5AA-8A3A-4A7B-964A-356AB16F34D7}" srcOrd="0" destOrd="0" presId="urn:microsoft.com/office/officeart/2005/8/layout/vList5"/>
    <dgm:cxn modelId="{D58A26B8-1225-4E1B-9053-1CE65483957D}" type="presOf" srcId="{3C35A76A-CCD2-46D9-B63F-504090685C88}" destId="{3B82B5AA-8A3A-4A7B-964A-356AB16F34D7}" srcOrd="0" destOrd="1" presId="urn:microsoft.com/office/officeart/2005/8/layout/vList5"/>
    <dgm:cxn modelId="{BD67E2D1-6C22-4DB1-8682-455829F1BD56}" type="presOf" srcId="{B7A0E872-FA53-42F2-AD34-986034D700D8}" destId="{EFED1B67-0B30-4FA8-9A5C-45C0C5541364}" srcOrd="0" destOrd="1" presId="urn:microsoft.com/office/officeart/2005/8/layout/vList5"/>
    <dgm:cxn modelId="{8FD73FD3-FBA3-4D79-8E59-225E1C7BB784}" srcId="{0B24806A-6269-4CFE-A41B-B0BE7D9F578E}" destId="{462D832A-C5FA-4223-8A24-457C38ADB7C3}" srcOrd="1" destOrd="0" parTransId="{E552263D-8279-454A-9392-BF61C5CBC4B0}" sibTransId="{3C0DC37D-1124-4C84-BF49-46143A40A806}"/>
    <dgm:cxn modelId="{26FBDBDD-B310-4DB9-8613-F4D4CF49EC76}" type="presOf" srcId="{4216CFBD-5559-482E-9ED2-9BF45D4062CC}" destId="{C65340E3-9BE0-4811-9368-CDC610998FE1}" srcOrd="0" destOrd="1" presId="urn:microsoft.com/office/officeart/2005/8/layout/vList5"/>
    <dgm:cxn modelId="{3B5207EE-AD47-4D71-B4FD-4883E8E141CD}" type="presOf" srcId="{DED26977-9A24-4F64-B518-14BE6E88D198}" destId="{10029355-E078-4119-ACA9-92EAE2CDE3A7}" srcOrd="0" destOrd="0" presId="urn:microsoft.com/office/officeart/2005/8/layout/vList5"/>
    <dgm:cxn modelId="{48C320F0-57CD-47F8-8D5B-2F0D8378C30B}" type="presOf" srcId="{518107E1-0DA1-4ED6-B76A-EF1881EB392D}" destId="{254E812A-32E5-4043-8D9D-B5B3941D9DEC}" srcOrd="0" destOrd="0" presId="urn:microsoft.com/office/officeart/2005/8/layout/vList5"/>
    <dgm:cxn modelId="{6B8805F2-812E-4919-B816-A3E1EFD8D76E}" srcId="{1C193B6A-01FC-41F7-B2BD-0C8FC0383C7B}" destId="{47947E23-56B2-4192-9048-F68E8C2EA4CE}" srcOrd="0" destOrd="0" parTransId="{5ED39211-1073-41BC-8CAD-80AC1E309AB8}" sibTransId="{A8EE7157-493D-4C1C-BD65-0FC06BA8967F}"/>
    <dgm:cxn modelId="{E32212FC-DB4A-4ECD-AAE6-7B3CF842AD37}" srcId="{0B24806A-6269-4CFE-A41B-B0BE7D9F578E}" destId="{A3D9760F-60E0-4C32-9C30-BF502EE8419C}" srcOrd="2" destOrd="0" parTransId="{31A6D5D8-63F8-415E-8633-0E9119C752CF}" sibTransId="{5FE6F11C-EC40-4E02-9E5A-246CB0077F3D}"/>
    <dgm:cxn modelId="{9558B5D0-DC32-49D4-8D02-74658345E5BC}" type="presParOf" srcId="{BA9D4E7B-E5B8-460B-A678-4D36925BDE8B}" destId="{9C31ABBE-CBD8-4F68-94FC-042764945003}" srcOrd="0" destOrd="0" presId="urn:microsoft.com/office/officeart/2005/8/layout/vList5"/>
    <dgm:cxn modelId="{6AECC0DF-897C-4DCB-9CD2-295FB4187245}" type="presParOf" srcId="{9C31ABBE-CBD8-4F68-94FC-042764945003}" destId="{6ACA6645-197F-4830-BF1B-D083695F3C22}" srcOrd="0" destOrd="0" presId="urn:microsoft.com/office/officeart/2005/8/layout/vList5"/>
    <dgm:cxn modelId="{AEB88892-B923-49E6-BB21-FF72B2AB7D86}" type="presParOf" srcId="{9C31ABBE-CBD8-4F68-94FC-042764945003}" destId="{C0A4C040-4454-4040-BF39-7E958B5DEAAA}" srcOrd="1" destOrd="0" presId="urn:microsoft.com/office/officeart/2005/8/layout/vList5"/>
    <dgm:cxn modelId="{1B2E6FDF-3C27-4AA3-B2FC-3445955BFE55}" type="presParOf" srcId="{BA9D4E7B-E5B8-460B-A678-4D36925BDE8B}" destId="{BD0EAC74-E95D-4237-8F41-7285D14809AB}" srcOrd="1" destOrd="0" presId="urn:microsoft.com/office/officeart/2005/8/layout/vList5"/>
    <dgm:cxn modelId="{B9C0CF49-3741-4D67-86D5-F30425E3FB10}" type="presParOf" srcId="{BA9D4E7B-E5B8-460B-A678-4D36925BDE8B}" destId="{579DAE60-15A2-4068-BF69-2121D2E550E4}" srcOrd="2" destOrd="0" presId="urn:microsoft.com/office/officeart/2005/8/layout/vList5"/>
    <dgm:cxn modelId="{4D6879C9-903A-48FD-B2B9-B6A4123FECD2}" type="presParOf" srcId="{579DAE60-15A2-4068-BF69-2121D2E550E4}" destId="{FA0EDD8E-1025-4263-96CB-6E96F26F254A}" srcOrd="0" destOrd="0" presId="urn:microsoft.com/office/officeart/2005/8/layout/vList5"/>
    <dgm:cxn modelId="{87B682EC-BEB4-4D24-82D9-55B5CB77EE63}" type="presParOf" srcId="{579DAE60-15A2-4068-BF69-2121D2E550E4}" destId="{3B82B5AA-8A3A-4A7B-964A-356AB16F34D7}" srcOrd="1" destOrd="0" presId="urn:microsoft.com/office/officeart/2005/8/layout/vList5"/>
    <dgm:cxn modelId="{42DD0624-D0CE-44B8-8833-1F5EE367879B}" type="presParOf" srcId="{BA9D4E7B-E5B8-460B-A678-4D36925BDE8B}" destId="{9C4C93A2-BBB8-45DD-8703-9C70F482B6D4}" srcOrd="3" destOrd="0" presId="urn:microsoft.com/office/officeart/2005/8/layout/vList5"/>
    <dgm:cxn modelId="{76B80B8F-D74A-4002-97AA-0FB1C63B7697}" type="presParOf" srcId="{BA9D4E7B-E5B8-460B-A678-4D36925BDE8B}" destId="{CDF8603D-8628-402B-AA7E-9BC23F2EF737}" srcOrd="4" destOrd="0" presId="urn:microsoft.com/office/officeart/2005/8/layout/vList5"/>
    <dgm:cxn modelId="{B8221A1B-F6F2-4F10-AB27-B730471F0678}" type="presParOf" srcId="{CDF8603D-8628-402B-AA7E-9BC23F2EF737}" destId="{254E812A-32E5-4043-8D9D-B5B3941D9DEC}" srcOrd="0" destOrd="0" presId="urn:microsoft.com/office/officeart/2005/8/layout/vList5"/>
    <dgm:cxn modelId="{9337E39E-EDD9-4198-96EA-1FEEE9C72048}" type="presParOf" srcId="{CDF8603D-8628-402B-AA7E-9BC23F2EF737}" destId="{EFED1B67-0B30-4FA8-9A5C-45C0C5541364}" srcOrd="1" destOrd="0" presId="urn:microsoft.com/office/officeart/2005/8/layout/vList5"/>
    <dgm:cxn modelId="{436BE530-7535-4DDF-AB5B-722DBBA59A62}" type="presParOf" srcId="{BA9D4E7B-E5B8-460B-A678-4D36925BDE8B}" destId="{1433C441-BF72-445D-941F-5E26C1485621}" srcOrd="5" destOrd="0" presId="urn:microsoft.com/office/officeart/2005/8/layout/vList5"/>
    <dgm:cxn modelId="{1D172E93-932F-404A-9A10-2DF846FD868B}" type="presParOf" srcId="{BA9D4E7B-E5B8-460B-A678-4D36925BDE8B}" destId="{9EC9D47B-6636-4042-8CCD-CFB02542AC48}" srcOrd="6" destOrd="0" presId="urn:microsoft.com/office/officeart/2005/8/layout/vList5"/>
    <dgm:cxn modelId="{E3110FBC-BF35-4836-BEA6-FC1FDD2050F0}" type="presParOf" srcId="{9EC9D47B-6636-4042-8CCD-CFB02542AC48}" destId="{10029355-E078-4119-ACA9-92EAE2CDE3A7}" srcOrd="0" destOrd="0" presId="urn:microsoft.com/office/officeart/2005/8/layout/vList5"/>
    <dgm:cxn modelId="{76E12DB0-8AAD-49C1-B25C-3FF067EF00EB}" type="presParOf" srcId="{9EC9D47B-6636-4042-8CCD-CFB02542AC48}" destId="{C65340E3-9BE0-4811-9368-CDC610998FE1}" srcOrd="1" destOrd="0" presId="urn:microsoft.com/office/officeart/2005/8/layout/vList5"/>
    <dgm:cxn modelId="{14712F52-856E-4545-8EB0-4F8060963257}" type="presParOf" srcId="{BA9D4E7B-E5B8-460B-A678-4D36925BDE8B}" destId="{130531E7-C146-4303-AE51-6C75D9551292}" srcOrd="7" destOrd="0" presId="urn:microsoft.com/office/officeart/2005/8/layout/vList5"/>
    <dgm:cxn modelId="{7CBA5961-9A43-44AD-811A-9ACDAA0959DE}" type="presParOf" srcId="{BA9D4E7B-E5B8-460B-A678-4D36925BDE8B}" destId="{3114EB31-A43A-4612-B771-49A661867A01}" srcOrd="8" destOrd="0" presId="urn:microsoft.com/office/officeart/2005/8/layout/vList5"/>
    <dgm:cxn modelId="{DE18A5D0-CFBB-40A0-B437-3F846D5614A9}" type="presParOf" srcId="{3114EB31-A43A-4612-B771-49A661867A01}" destId="{4ADF9BD0-5EE2-40F1-942A-3CE9B2C8A292}" srcOrd="0" destOrd="0" presId="urn:microsoft.com/office/officeart/2005/8/layout/vList5"/>
    <dgm:cxn modelId="{EE97D8AA-A75A-4609-A11F-E7D6462B48B5}" type="presParOf" srcId="{3114EB31-A43A-4612-B771-49A661867A01}" destId="{35E09601-DF38-4A29-BFB2-99ACC30540F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647F7-7EDB-4D9F-9CF1-B2CEB04448A8}">
      <dsp:nvSpPr>
        <dsp:cNvPr id="0" name=""/>
        <dsp:cNvSpPr/>
      </dsp:nvSpPr>
      <dsp:spPr>
        <a:xfrm>
          <a:off x="2317" y="0"/>
          <a:ext cx="2429018" cy="33092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noProof="0" dirty="0"/>
            <a:t>Reducing cooling demand</a:t>
          </a:r>
        </a:p>
      </dsp:txBody>
      <dsp:txXfrm>
        <a:off x="2317" y="1323702"/>
        <a:ext cx="2429018" cy="1323702"/>
      </dsp:txXfrm>
    </dsp:sp>
    <dsp:sp modelId="{F6B8F445-7139-436B-8161-E4A6B3B1311A}">
      <dsp:nvSpPr>
        <dsp:cNvPr id="0" name=""/>
        <dsp:cNvSpPr/>
      </dsp:nvSpPr>
      <dsp:spPr>
        <a:xfrm>
          <a:off x="665835" y="198555"/>
          <a:ext cx="1101982" cy="110198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5357D15-283D-4A65-B87D-E8B1970B8368}">
      <dsp:nvSpPr>
        <dsp:cNvPr id="0" name=""/>
        <dsp:cNvSpPr/>
      </dsp:nvSpPr>
      <dsp:spPr>
        <a:xfrm>
          <a:off x="2504206" y="0"/>
          <a:ext cx="2429018" cy="33092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noProof="0" dirty="0"/>
            <a:t>Supporting the phase-down of hydrofluorocarbons (HFCs)</a:t>
          </a:r>
        </a:p>
      </dsp:txBody>
      <dsp:txXfrm>
        <a:off x="2504206" y="1323702"/>
        <a:ext cx="2429018" cy="1323702"/>
      </dsp:txXfrm>
    </dsp:sp>
    <dsp:sp modelId="{6769A8A9-DEBD-479A-ACCC-58E43F843009}">
      <dsp:nvSpPr>
        <dsp:cNvPr id="0" name=""/>
        <dsp:cNvSpPr/>
      </dsp:nvSpPr>
      <dsp:spPr>
        <a:xfrm>
          <a:off x="3167723" y="198555"/>
          <a:ext cx="1101982" cy="110198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C9E7F797-02D8-40DB-A7C0-78DED22E3DC5}">
      <dsp:nvSpPr>
        <dsp:cNvPr id="0" name=""/>
        <dsp:cNvSpPr/>
      </dsp:nvSpPr>
      <dsp:spPr>
        <a:xfrm>
          <a:off x="5006094" y="0"/>
          <a:ext cx="2429018" cy="33092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noProof="0" dirty="0"/>
            <a:t>Replacing and safely disposing inefficient cooling appliances and refrigerants</a:t>
          </a:r>
        </a:p>
      </dsp:txBody>
      <dsp:txXfrm>
        <a:off x="5006094" y="1323702"/>
        <a:ext cx="2429018" cy="1323702"/>
      </dsp:txXfrm>
    </dsp:sp>
    <dsp:sp modelId="{2CA3D455-80AE-4409-95E8-584A167B20AF}">
      <dsp:nvSpPr>
        <dsp:cNvPr id="0" name=""/>
        <dsp:cNvSpPr/>
      </dsp:nvSpPr>
      <dsp:spPr>
        <a:xfrm>
          <a:off x="5669612" y="198555"/>
          <a:ext cx="1101982" cy="1101982"/>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04B7DF64-8284-4B82-878B-F8DAF920B531}">
      <dsp:nvSpPr>
        <dsp:cNvPr id="0" name=""/>
        <dsp:cNvSpPr/>
      </dsp:nvSpPr>
      <dsp:spPr>
        <a:xfrm>
          <a:off x="7507983" y="0"/>
          <a:ext cx="2429018" cy="33092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noProof="0" dirty="0"/>
            <a:t>Improving cooling appliance operation, training, and awareness</a:t>
          </a:r>
        </a:p>
      </dsp:txBody>
      <dsp:txXfrm>
        <a:off x="7507983" y="1323702"/>
        <a:ext cx="2429018" cy="1323702"/>
      </dsp:txXfrm>
    </dsp:sp>
    <dsp:sp modelId="{6DD0C029-6C6C-4D0C-BE41-7E45575EB791}">
      <dsp:nvSpPr>
        <dsp:cNvPr id="0" name=""/>
        <dsp:cNvSpPr/>
      </dsp:nvSpPr>
      <dsp:spPr>
        <a:xfrm>
          <a:off x="8171501" y="198555"/>
          <a:ext cx="1101982" cy="1101982"/>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DBECAA13-60D4-43DB-8608-4E53CAEA9742}">
      <dsp:nvSpPr>
        <dsp:cNvPr id="0" name=""/>
        <dsp:cNvSpPr/>
      </dsp:nvSpPr>
      <dsp:spPr>
        <a:xfrm>
          <a:off x="397572" y="2647405"/>
          <a:ext cx="9144173" cy="496388"/>
        </a:xfrm>
        <a:prstGeom prst="leftRightArrow">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5EB1B-AC04-41A4-93D1-7950753B60AB}">
      <dsp:nvSpPr>
        <dsp:cNvPr id="0" name=""/>
        <dsp:cNvSpPr/>
      </dsp:nvSpPr>
      <dsp:spPr>
        <a:xfrm>
          <a:off x="0" y="439427"/>
          <a:ext cx="11520129" cy="108108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noProof="0" dirty="0"/>
            <a:t>Recovery </a:t>
          </a:r>
          <a:r>
            <a:rPr lang="en-GB" sz="2800" b="0" kern="1200" noProof="0" dirty="0"/>
            <a:t>refers to the extraction of refrigerant from equipment without treatment</a:t>
          </a:r>
          <a:r>
            <a:rPr lang="en-GB" sz="2800" b="1" kern="1200" noProof="0" dirty="0"/>
            <a:t>. </a:t>
          </a:r>
        </a:p>
      </dsp:txBody>
      <dsp:txXfrm>
        <a:off x="52774" y="492201"/>
        <a:ext cx="11414581" cy="975532"/>
      </dsp:txXfrm>
    </dsp:sp>
    <dsp:sp modelId="{15B2769B-A881-4032-A3BA-597880C60992}">
      <dsp:nvSpPr>
        <dsp:cNvPr id="0" name=""/>
        <dsp:cNvSpPr/>
      </dsp:nvSpPr>
      <dsp:spPr>
        <a:xfrm>
          <a:off x="0" y="1601147"/>
          <a:ext cx="11520129" cy="1081080"/>
        </a:xfrm>
        <a:prstGeom prst="roundRect">
          <a:avLst/>
        </a:prstGeom>
        <a:solidFill>
          <a:schemeClr val="accent1">
            <a:shade val="80000"/>
            <a:hueOff val="189595"/>
            <a:satOff val="-27211"/>
            <a:lumOff val="188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noProof="0" dirty="0"/>
            <a:t>Recycling </a:t>
          </a:r>
          <a:r>
            <a:rPr lang="en-GB" sz="2800" kern="1200" noProof="0" dirty="0"/>
            <a:t>involves the removal of contaminants such as oil, moisture and particulates to enable reuse under controlled conditions. </a:t>
          </a:r>
        </a:p>
      </dsp:txBody>
      <dsp:txXfrm>
        <a:off x="52774" y="1653921"/>
        <a:ext cx="11414581" cy="975532"/>
      </dsp:txXfrm>
    </dsp:sp>
    <dsp:sp modelId="{87715B57-F73F-4757-A3C7-2BEB1F0505D6}">
      <dsp:nvSpPr>
        <dsp:cNvPr id="0" name=""/>
        <dsp:cNvSpPr/>
      </dsp:nvSpPr>
      <dsp:spPr>
        <a:xfrm>
          <a:off x="0" y="2762867"/>
          <a:ext cx="11520129" cy="1081080"/>
        </a:xfrm>
        <a:prstGeom prst="roundRect">
          <a:avLst/>
        </a:prstGeom>
        <a:solidFill>
          <a:schemeClr val="accent1">
            <a:shade val="80000"/>
            <a:hueOff val="379190"/>
            <a:satOff val="-54422"/>
            <a:lumOff val="377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GB" sz="2800" b="1" kern="1200" noProof="0" dirty="0">
              <a:solidFill>
                <a:schemeClr val="tx1"/>
              </a:solidFill>
            </a:rPr>
            <a:t>Reclamation</a:t>
          </a:r>
          <a:r>
            <a:rPr lang="en-GB" sz="2800" kern="1200" noProof="0" dirty="0">
              <a:solidFill>
                <a:schemeClr val="tx1"/>
              </a:solidFill>
            </a:rPr>
            <a:t> refers to advanced testing &amp; processing that restores refrigerant to virgin-equivalent quality.</a:t>
          </a:r>
        </a:p>
      </dsp:txBody>
      <dsp:txXfrm>
        <a:off x="52774" y="2815641"/>
        <a:ext cx="11414581" cy="9755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AAFF64-2B21-46F3-836C-9792D8DD425C}">
      <dsp:nvSpPr>
        <dsp:cNvPr id="0" name=""/>
        <dsp:cNvSpPr/>
      </dsp:nvSpPr>
      <dsp:spPr>
        <a:xfrm>
          <a:off x="2471" y="22426"/>
          <a:ext cx="2409603" cy="8275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noProof="0" dirty="0"/>
            <a:t>Operator level</a:t>
          </a:r>
        </a:p>
      </dsp:txBody>
      <dsp:txXfrm>
        <a:off x="2471" y="22426"/>
        <a:ext cx="2409603" cy="827520"/>
      </dsp:txXfrm>
    </dsp:sp>
    <dsp:sp modelId="{9263E758-36E4-4287-A810-E0EE15288955}">
      <dsp:nvSpPr>
        <dsp:cNvPr id="0" name=""/>
        <dsp:cNvSpPr/>
      </dsp:nvSpPr>
      <dsp:spPr>
        <a:xfrm>
          <a:off x="2471" y="849947"/>
          <a:ext cx="2409603" cy="22399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GB" sz="2400" kern="1200" noProof="0" dirty="0"/>
            <a:t>How retailers and wholesalers organise recovery across sites</a:t>
          </a:r>
        </a:p>
      </dsp:txBody>
      <dsp:txXfrm>
        <a:off x="2471" y="849947"/>
        <a:ext cx="2409603" cy="2239920"/>
      </dsp:txXfrm>
    </dsp:sp>
    <dsp:sp modelId="{470D271B-E99B-4FDF-9303-86734C14D651}">
      <dsp:nvSpPr>
        <dsp:cNvPr id="0" name=""/>
        <dsp:cNvSpPr/>
      </dsp:nvSpPr>
      <dsp:spPr>
        <a:xfrm>
          <a:off x="2749419" y="22426"/>
          <a:ext cx="2409603" cy="8275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noProof="0" dirty="0"/>
            <a:t>Supply-chain level</a:t>
          </a:r>
        </a:p>
      </dsp:txBody>
      <dsp:txXfrm>
        <a:off x="2749419" y="22426"/>
        <a:ext cx="2409603" cy="827520"/>
      </dsp:txXfrm>
    </dsp:sp>
    <dsp:sp modelId="{73252746-4FBC-4541-BFD3-CFE5DADD0B9B}">
      <dsp:nvSpPr>
        <dsp:cNvPr id="0" name=""/>
        <dsp:cNvSpPr/>
      </dsp:nvSpPr>
      <dsp:spPr>
        <a:xfrm>
          <a:off x="2749419" y="849947"/>
          <a:ext cx="2409603" cy="22399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GB" sz="2400" kern="1200" noProof="0" dirty="0"/>
            <a:t>How service partners and refrigerant companies make the system work</a:t>
          </a:r>
        </a:p>
      </dsp:txBody>
      <dsp:txXfrm>
        <a:off x="2749419" y="849947"/>
        <a:ext cx="2409603" cy="2239920"/>
      </dsp:txXfrm>
    </dsp:sp>
    <dsp:sp modelId="{E4AA7538-55D2-4819-A19A-4DCB83495913}">
      <dsp:nvSpPr>
        <dsp:cNvPr id="0" name=""/>
        <dsp:cNvSpPr/>
      </dsp:nvSpPr>
      <dsp:spPr>
        <a:xfrm>
          <a:off x="5496367" y="22426"/>
          <a:ext cx="2409603" cy="82752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kern="1200" noProof="0" dirty="0"/>
            <a:t>TRANSFER</a:t>
          </a:r>
        </a:p>
      </dsp:txBody>
      <dsp:txXfrm>
        <a:off x="5496367" y="22426"/>
        <a:ext cx="2409603" cy="827520"/>
      </dsp:txXfrm>
    </dsp:sp>
    <dsp:sp modelId="{77435B9D-5885-42F3-B34E-6679421BE3A3}">
      <dsp:nvSpPr>
        <dsp:cNvPr id="0" name=""/>
        <dsp:cNvSpPr/>
      </dsp:nvSpPr>
      <dsp:spPr>
        <a:xfrm>
          <a:off x="5496367" y="849947"/>
          <a:ext cx="2409603" cy="22399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GB" sz="2400" kern="1200" noProof="0" dirty="0"/>
            <a:t>What can be simplified for emerging RRR systems</a:t>
          </a:r>
        </a:p>
      </dsp:txBody>
      <dsp:txXfrm>
        <a:off x="5496367" y="849947"/>
        <a:ext cx="2409603" cy="22399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4C040-4454-4040-BF39-7E958B5DEAAA}">
      <dsp:nvSpPr>
        <dsp:cNvPr id="0" name=""/>
        <dsp:cNvSpPr/>
      </dsp:nvSpPr>
      <dsp:spPr>
        <a:xfrm rot="5400000">
          <a:off x="7464753" y="-3223820"/>
          <a:ext cx="736196" cy="7372096"/>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GB" sz="1300" kern="1200" noProof="0" dirty="0"/>
            <a:t>Drivers for introducing refrigerant recovery and recycling </a:t>
          </a:r>
        </a:p>
        <a:p>
          <a:pPr marL="114300" lvl="1" indent="-114300" algn="l" defTabSz="577850">
            <a:lnSpc>
              <a:spcPct val="90000"/>
            </a:lnSpc>
            <a:spcBef>
              <a:spcPct val="0"/>
            </a:spcBef>
            <a:spcAft>
              <a:spcPct val="15000"/>
            </a:spcAft>
            <a:buChar char="•"/>
          </a:pPr>
          <a:r>
            <a:rPr lang="en-GB" sz="1300" kern="1200" noProof="0" dirty="0"/>
            <a:t>Internal ownership and governance structures </a:t>
          </a:r>
        </a:p>
        <a:p>
          <a:pPr marL="114300" lvl="1" indent="-114300" algn="l" defTabSz="577850">
            <a:lnSpc>
              <a:spcPct val="90000"/>
            </a:lnSpc>
            <a:spcBef>
              <a:spcPct val="0"/>
            </a:spcBef>
            <a:spcAft>
              <a:spcPct val="15000"/>
            </a:spcAft>
            <a:buChar char="•"/>
          </a:pPr>
          <a:r>
            <a:rPr lang="en-GB" sz="1300" kern="1200" noProof="0" dirty="0"/>
            <a:t>Development pathway (pilot projects vs. direct rollout) and documentation of experiences </a:t>
          </a:r>
        </a:p>
      </dsp:txBody>
      <dsp:txXfrm rot="-5400000">
        <a:off x="4146803" y="130068"/>
        <a:ext cx="7336158" cy="664320"/>
      </dsp:txXfrm>
    </dsp:sp>
    <dsp:sp modelId="{6ACA6645-197F-4830-BF1B-D083695F3C22}">
      <dsp:nvSpPr>
        <dsp:cNvPr id="0" name=""/>
        <dsp:cNvSpPr/>
      </dsp:nvSpPr>
      <dsp:spPr>
        <a:xfrm>
          <a:off x="0" y="2104"/>
          <a:ext cx="4146804" cy="92024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Starting Point &amp; Internal Organization</a:t>
          </a:r>
          <a:r>
            <a:rPr lang="en-GB" sz="2000" kern="1200" noProof="0" dirty="0"/>
            <a:t> </a:t>
          </a:r>
        </a:p>
      </dsp:txBody>
      <dsp:txXfrm>
        <a:off x="44923" y="47027"/>
        <a:ext cx="4056958" cy="830399"/>
      </dsp:txXfrm>
    </dsp:sp>
    <dsp:sp modelId="{3B82B5AA-8A3A-4A7B-964A-356AB16F34D7}">
      <dsp:nvSpPr>
        <dsp:cNvPr id="0" name=""/>
        <dsp:cNvSpPr/>
      </dsp:nvSpPr>
      <dsp:spPr>
        <a:xfrm rot="5400000">
          <a:off x="7464753" y="-2257562"/>
          <a:ext cx="736196" cy="7372096"/>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GB" sz="1300" kern="1200" noProof="0" dirty="0"/>
            <a:t>Roles of refrigeration contractors and service providers </a:t>
          </a:r>
        </a:p>
        <a:p>
          <a:pPr marL="114300" lvl="1" indent="-114300" algn="l" defTabSz="577850">
            <a:lnSpc>
              <a:spcPct val="90000"/>
            </a:lnSpc>
            <a:spcBef>
              <a:spcPct val="0"/>
            </a:spcBef>
            <a:spcAft>
              <a:spcPct val="15000"/>
            </a:spcAft>
            <a:buChar char="•"/>
          </a:pPr>
          <a:r>
            <a:rPr lang="en-GB" sz="1300" kern="1200" noProof="0" dirty="0"/>
            <a:t>Adaptations to maintenance contracts, technical specifications, and operational procedures </a:t>
          </a:r>
        </a:p>
      </dsp:txBody>
      <dsp:txXfrm rot="-5400000">
        <a:off x="4146803" y="1096326"/>
        <a:ext cx="7336158" cy="664320"/>
      </dsp:txXfrm>
    </dsp:sp>
    <dsp:sp modelId="{FA0EDD8E-1025-4263-96CB-6E96F26F254A}">
      <dsp:nvSpPr>
        <dsp:cNvPr id="0" name=""/>
        <dsp:cNvSpPr/>
      </dsp:nvSpPr>
      <dsp:spPr>
        <a:xfrm>
          <a:off x="0" y="968362"/>
          <a:ext cx="4146804" cy="92024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Collaboration with Service Partners</a:t>
          </a:r>
          <a:r>
            <a:rPr lang="en-GB" sz="2000" kern="1200" noProof="0" dirty="0"/>
            <a:t> </a:t>
          </a:r>
        </a:p>
      </dsp:txBody>
      <dsp:txXfrm>
        <a:off x="44923" y="1013285"/>
        <a:ext cx="4056958" cy="830399"/>
      </dsp:txXfrm>
    </dsp:sp>
    <dsp:sp modelId="{EFED1B67-0B30-4FA8-9A5C-45C0C5541364}">
      <dsp:nvSpPr>
        <dsp:cNvPr id="0" name=""/>
        <dsp:cNvSpPr/>
      </dsp:nvSpPr>
      <dsp:spPr>
        <a:xfrm rot="5400000">
          <a:off x="7464753" y="-1291303"/>
          <a:ext cx="736196" cy="7372096"/>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GB" sz="1300" kern="1200" noProof="0" dirty="0"/>
            <a:t>Processes for refrigerant recovery, collection, transport, and return </a:t>
          </a:r>
        </a:p>
        <a:p>
          <a:pPr marL="114300" lvl="1" indent="-114300" algn="l" defTabSz="577850">
            <a:lnSpc>
              <a:spcPct val="90000"/>
            </a:lnSpc>
            <a:spcBef>
              <a:spcPct val="0"/>
            </a:spcBef>
            <a:spcAft>
              <a:spcPct val="15000"/>
            </a:spcAft>
            <a:buChar char="•"/>
          </a:pPr>
          <a:r>
            <a:rPr lang="en-GB" sz="1300" kern="1200" noProof="0" dirty="0"/>
            <a:t>Use of refillable containers and associated practical challenges </a:t>
          </a:r>
        </a:p>
        <a:p>
          <a:pPr marL="114300" lvl="1" indent="-114300" algn="l" defTabSz="577850">
            <a:lnSpc>
              <a:spcPct val="90000"/>
            </a:lnSpc>
            <a:spcBef>
              <a:spcPct val="0"/>
            </a:spcBef>
            <a:spcAft>
              <a:spcPct val="15000"/>
            </a:spcAft>
            <a:buChar char="•"/>
          </a:pPr>
          <a:r>
            <a:rPr lang="en-GB" sz="1300" kern="1200" noProof="0" dirty="0"/>
            <a:t>Coordination through central/regional hubs or service partner networks </a:t>
          </a:r>
        </a:p>
      </dsp:txBody>
      <dsp:txXfrm rot="-5400000">
        <a:off x="4146803" y="2062585"/>
        <a:ext cx="7336158" cy="664320"/>
      </dsp:txXfrm>
    </dsp:sp>
    <dsp:sp modelId="{254E812A-32E5-4043-8D9D-B5B3941D9DEC}">
      <dsp:nvSpPr>
        <dsp:cNvPr id="0" name=""/>
        <dsp:cNvSpPr/>
      </dsp:nvSpPr>
      <dsp:spPr>
        <a:xfrm>
          <a:off x="0" y="1924866"/>
          <a:ext cx="4146804" cy="92024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Logistics &amp; Operational Implementation</a:t>
          </a:r>
          <a:r>
            <a:rPr lang="en-GB" sz="2000" kern="1200" noProof="0" dirty="0"/>
            <a:t> </a:t>
          </a:r>
        </a:p>
      </dsp:txBody>
      <dsp:txXfrm>
        <a:off x="44923" y="1969789"/>
        <a:ext cx="4056958" cy="830399"/>
      </dsp:txXfrm>
    </dsp:sp>
    <dsp:sp modelId="{C65340E3-9BE0-4811-9368-CDC610998FE1}">
      <dsp:nvSpPr>
        <dsp:cNvPr id="0" name=""/>
        <dsp:cNvSpPr/>
      </dsp:nvSpPr>
      <dsp:spPr>
        <a:xfrm rot="5400000">
          <a:off x="7464753" y="-325045"/>
          <a:ext cx="736196" cy="7372096"/>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GB" sz="1300" kern="1200" noProof="0" dirty="0"/>
            <a:t>Decision criteria for reuse, recycling, redistribution, or disposal </a:t>
          </a:r>
        </a:p>
        <a:p>
          <a:pPr marL="114300" lvl="1" indent="-114300" algn="l" defTabSz="577850">
            <a:lnSpc>
              <a:spcPct val="90000"/>
            </a:lnSpc>
            <a:spcBef>
              <a:spcPct val="0"/>
            </a:spcBef>
            <a:spcAft>
              <a:spcPct val="15000"/>
            </a:spcAft>
            <a:buChar char="•"/>
          </a:pPr>
          <a:r>
            <a:rPr lang="en-GB" sz="1300" kern="1200" noProof="0" dirty="0"/>
            <a:t>Minimum monitoring, tracking, and documentation requirements </a:t>
          </a:r>
        </a:p>
      </dsp:txBody>
      <dsp:txXfrm rot="-5400000">
        <a:off x="4146803" y="3028843"/>
        <a:ext cx="7336158" cy="664320"/>
      </dsp:txXfrm>
    </dsp:sp>
    <dsp:sp modelId="{10029355-E078-4119-ACA9-92EAE2CDE3A7}">
      <dsp:nvSpPr>
        <dsp:cNvPr id="0" name=""/>
        <dsp:cNvSpPr/>
      </dsp:nvSpPr>
      <dsp:spPr>
        <a:xfrm>
          <a:off x="0" y="2900879"/>
          <a:ext cx="4146804" cy="92024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Quality Assurance &amp; Documentation</a:t>
          </a:r>
          <a:r>
            <a:rPr lang="en-GB" sz="2000" kern="1200" noProof="0" dirty="0"/>
            <a:t> </a:t>
          </a:r>
        </a:p>
      </dsp:txBody>
      <dsp:txXfrm>
        <a:off x="44923" y="2945802"/>
        <a:ext cx="4056958" cy="830399"/>
      </dsp:txXfrm>
    </dsp:sp>
    <dsp:sp modelId="{35E09601-DF38-4A29-BFB2-99ACC30540FE}">
      <dsp:nvSpPr>
        <dsp:cNvPr id="0" name=""/>
        <dsp:cNvSpPr/>
      </dsp:nvSpPr>
      <dsp:spPr>
        <a:xfrm rot="5400000">
          <a:off x="7464753" y="641212"/>
          <a:ext cx="736196" cy="7372096"/>
        </a:xfrm>
        <a:prstGeom prst="round2Same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en-GB" sz="1300" kern="1200" noProof="0" dirty="0"/>
            <a:t>Key implementation barriers and success factors </a:t>
          </a:r>
        </a:p>
        <a:p>
          <a:pPr marL="114300" lvl="1" indent="-114300" algn="l" defTabSz="577850">
            <a:lnSpc>
              <a:spcPct val="90000"/>
            </a:lnSpc>
            <a:spcBef>
              <a:spcPct val="0"/>
            </a:spcBef>
            <a:spcAft>
              <a:spcPct val="15000"/>
            </a:spcAft>
            <a:buChar char="•"/>
          </a:pPr>
          <a:r>
            <a:rPr lang="en-GB" sz="1300" kern="1200" noProof="0" dirty="0"/>
            <a:t>Recommendations for countries where recovery and recycling infrastructure is still developing </a:t>
          </a:r>
        </a:p>
        <a:p>
          <a:pPr marL="114300" lvl="1" indent="-114300" algn="l" defTabSz="577850">
            <a:lnSpc>
              <a:spcPct val="90000"/>
            </a:lnSpc>
            <a:spcBef>
              <a:spcPct val="0"/>
            </a:spcBef>
            <a:spcAft>
              <a:spcPct val="15000"/>
            </a:spcAft>
            <a:buChar char="•"/>
          </a:pPr>
          <a:r>
            <a:rPr lang="en-GB" sz="1300" i="1" kern="1200" noProof="0" dirty="0"/>
            <a:t>(Optional)</a:t>
          </a:r>
          <a:r>
            <a:rPr lang="en-GB" sz="1300" kern="1200" noProof="0" dirty="0"/>
            <a:t> Viable scale requirements and potential pilot project approaches </a:t>
          </a:r>
        </a:p>
      </dsp:txBody>
      <dsp:txXfrm rot="-5400000">
        <a:off x="4146803" y="3995100"/>
        <a:ext cx="7336158" cy="664320"/>
      </dsp:txXfrm>
    </dsp:sp>
    <dsp:sp modelId="{4ADF9BD0-5EE2-40F1-942A-3CE9B2C8A292}">
      <dsp:nvSpPr>
        <dsp:cNvPr id="0" name=""/>
        <dsp:cNvSpPr/>
      </dsp:nvSpPr>
      <dsp:spPr>
        <a:xfrm>
          <a:off x="0" y="3867137"/>
          <a:ext cx="4146804" cy="92024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noProof="0" dirty="0"/>
            <a:t>Lessons Learned &amp; Transferability</a:t>
          </a:r>
          <a:r>
            <a:rPr lang="en-GB" sz="2000" kern="1200" noProof="0" dirty="0"/>
            <a:t> </a:t>
          </a:r>
        </a:p>
      </dsp:txBody>
      <dsp:txXfrm>
        <a:off x="44923" y="3912060"/>
        <a:ext cx="4056958" cy="830399"/>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egoe UI Light" panose="020B0502040204020203" pitchFamily="34" charset="0"/>
              </a:defRPr>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egoe UI Light" panose="020B0502040204020203" pitchFamily="34" charset="0"/>
              </a:defRPr>
            </a:lvl1pPr>
          </a:lstStyle>
          <a:p>
            <a:fld id="{5D971959-953B-463E-BAAE-BE8CB048C413}" type="datetimeFigureOut">
              <a:rPr lang="fr-FR" smtClean="0"/>
              <a:pPr/>
              <a:t>20/07/2026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egoe UI Light" panose="020B0502040204020203" pitchFamily="34" charset="0"/>
              </a:defRPr>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egoe UI Light" panose="020B0502040204020203" pitchFamily="34" charset="0"/>
              </a:defRPr>
            </a:lvl1pPr>
          </a:lstStyle>
          <a:p>
            <a:fld id="{01BB0138-77EE-466A-BAEB-47D907700EE9}" type="slidenum">
              <a:rPr lang="fr-FR" smtClean="0"/>
              <a:pPr/>
              <a:t>‹Nr.›</a:t>
            </a:fld>
            <a:endParaRPr lang="fr-FR"/>
          </a:p>
        </p:txBody>
      </p:sp>
    </p:spTree>
    <p:extLst>
      <p:ext uri="{BB962C8B-B14F-4D97-AF65-F5344CB8AC3E}">
        <p14:creationId xmlns:p14="http://schemas.microsoft.com/office/powerpoint/2010/main" val="130653368"/>
      </p:ext>
    </p:extLst>
  </p:cSld>
  <p:clrMap bg1="lt1" tx1="dk1" bg2="lt2" tx2="dk2" accent1="accent1" accent2="accent2" accent3="accent3" accent4="accent4" accent5="accent5" accent6="accent6" hlink="hlink" folHlink="folHlink"/>
  <p:notesStyle>
    <a:lvl1pPr marL="0" algn="l" defTabSz="914343" rtl="0" eaLnBrk="1" latinLnBrk="0" hangingPunct="1">
      <a:defRPr sz="1200" kern="1200">
        <a:solidFill>
          <a:schemeClr val="tx1"/>
        </a:solidFill>
        <a:latin typeface="Segoe UI Light" panose="020B0502040204020203" pitchFamily="34" charset="0"/>
        <a:ea typeface="+mn-ea"/>
        <a:cs typeface="+mn-cs"/>
      </a:defRPr>
    </a:lvl1pPr>
    <a:lvl2pPr marL="457172" algn="l" defTabSz="914343" rtl="0" eaLnBrk="1" latinLnBrk="0" hangingPunct="1">
      <a:defRPr sz="1200" kern="1200">
        <a:solidFill>
          <a:schemeClr val="tx1"/>
        </a:solidFill>
        <a:latin typeface="Segoe UI Light" panose="020B0502040204020203" pitchFamily="34" charset="0"/>
        <a:ea typeface="+mn-ea"/>
        <a:cs typeface="+mn-cs"/>
      </a:defRPr>
    </a:lvl2pPr>
    <a:lvl3pPr marL="914343" algn="l" defTabSz="914343" rtl="0" eaLnBrk="1" latinLnBrk="0" hangingPunct="1">
      <a:defRPr sz="1200" kern="1200">
        <a:solidFill>
          <a:schemeClr val="tx1"/>
        </a:solidFill>
        <a:latin typeface="Segoe UI Light" panose="020B0502040204020203" pitchFamily="34" charset="0"/>
        <a:ea typeface="+mn-ea"/>
        <a:cs typeface="+mn-cs"/>
      </a:defRPr>
    </a:lvl3pPr>
    <a:lvl4pPr marL="1371515" algn="l" defTabSz="914343" rtl="0" eaLnBrk="1" latinLnBrk="0" hangingPunct="1">
      <a:defRPr sz="1200" kern="1200">
        <a:solidFill>
          <a:schemeClr val="tx1"/>
        </a:solidFill>
        <a:latin typeface="Segoe UI Light" panose="020B0502040204020203" pitchFamily="34" charset="0"/>
        <a:ea typeface="+mn-ea"/>
        <a:cs typeface="+mn-cs"/>
      </a:defRPr>
    </a:lvl4pPr>
    <a:lvl5pPr marL="1828686" algn="l" defTabSz="914343" rtl="0" eaLnBrk="1" latinLnBrk="0" hangingPunct="1">
      <a:defRPr sz="1200" kern="1200">
        <a:solidFill>
          <a:schemeClr val="tx1"/>
        </a:solidFill>
        <a:latin typeface="Segoe UI Light" panose="020B0502040204020203" pitchFamily="34" charset="0"/>
        <a:ea typeface="+mn-ea"/>
        <a:cs typeface="+mn-cs"/>
      </a:defRPr>
    </a:lvl5pPr>
    <a:lvl6pPr marL="2285858" algn="l" defTabSz="914343" rtl="0" eaLnBrk="1" latinLnBrk="0" hangingPunct="1">
      <a:defRPr sz="1200" kern="1200">
        <a:solidFill>
          <a:schemeClr val="tx1"/>
        </a:solidFill>
        <a:latin typeface="+mn-lt"/>
        <a:ea typeface="+mn-ea"/>
        <a:cs typeface="+mn-cs"/>
      </a:defRPr>
    </a:lvl6pPr>
    <a:lvl7pPr marL="2743028" algn="l" defTabSz="914343" rtl="0" eaLnBrk="1" latinLnBrk="0" hangingPunct="1">
      <a:defRPr sz="1200" kern="1200">
        <a:solidFill>
          <a:schemeClr val="tx1"/>
        </a:solidFill>
        <a:latin typeface="+mn-lt"/>
        <a:ea typeface="+mn-ea"/>
        <a:cs typeface="+mn-cs"/>
      </a:defRPr>
    </a:lvl7pPr>
    <a:lvl8pPr marL="3200200" algn="l" defTabSz="914343" rtl="0" eaLnBrk="1" latinLnBrk="0" hangingPunct="1">
      <a:defRPr sz="1200" kern="1200">
        <a:solidFill>
          <a:schemeClr val="tx1"/>
        </a:solidFill>
        <a:latin typeface="+mn-lt"/>
        <a:ea typeface="+mn-ea"/>
        <a:cs typeface="+mn-cs"/>
      </a:defRPr>
    </a:lvl8pPr>
    <a:lvl9pPr marL="3657371" algn="l" defTabSz="91434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DE"/>
          </a:p>
        </p:txBody>
      </p:sp>
      <p:sp>
        <p:nvSpPr>
          <p:cNvPr id="4" name="Slide Number Placeholder 3"/>
          <p:cNvSpPr>
            <a:spLocks noGrp="1"/>
          </p:cNvSpPr>
          <p:nvPr>
            <p:ph type="sldNum" sz="quarter" idx="5"/>
          </p:nvPr>
        </p:nvSpPr>
        <p:spPr/>
        <p:txBody>
          <a:bodyPr/>
          <a:lstStyle/>
          <a:p>
            <a:fld id="{01BB0138-77EE-466A-BAEB-47D907700EE9}" type="slidenum">
              <a:rPr lang="fr-FR" smtClean="0"/>
              <a:pPr/>
              <a:t>2</a:t>
            </a:fld>
            <a:endParaRPr lang="fr-FR"/>
          </a:p>
        </p:txBody>
      </p:sp>
    </p:spTree>
    <p:extLst>
      <p:ext uri="{BB962C8B-B14F-4D97-AF65-F5344CB8AC3E}">
        <p14:creationId xmlns:p14="http://schemas.microsoft.com/office/powerpoint/2010/main" val="864921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7E449-D6A1-8F2C-6A47-9889150EBA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8B0014-B16A-3B4C-6233-12E55E8FCA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9D9DE-2EF5-B4B3-3FB8-BD298EA62E54}"/>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818701C7-15C4-1D83-AFA8-1B342FB8A737}"/>
              </a:ext>
            </a:extLst>
          </p:cNvPr>
          <p:cNvSpPr>
            <a:spLocks noGrp="1"/>
          </p:cNvSpPr>
          <p:nvPr>
            <p:ph type="sldNum" sz="quarter" idx="5"/>
          </p:nvPr>
        </p:nvSpPr>
        <p:spPr/>
        <p:txBody>
          <a:bodyPr/>
          <a:lstStyle/>
          <a:p>
            <a:fld id="{DD9AFD69-D885-5345-B02A-F2AAB36B877C}" type="slidenum">
              <a:rPr lang="en-SE" smtClean="0"/>
              <a:t>20</a:t>
            </a:fld>
            <a:endParaRPr lang="en-SE"/>
          </a:p>
        </p:txBody>
      </p:sp>
    </p:spTree>
    <p:extLst>
      <p:ext uri="{BB962C8B-B14F-4D97-AF65-F5344CB8AC3E}">
        <p14:creationId xmlns:p14="http://schemas.microsoft.com/office/powerpoint/2010/main" val="2579581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7010B-50C9-40DC-088C-DB43273627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818F7E-632E-F1CC-5262-205138531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9199D5-092C-AC38-6333-8DC852D5B196}"/>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2879C36A-9CEF-7F15-F3DA-76047F47F5DD}"/>
              </a:ext>
            </a:extLst>
          </p:cNvPr>
          <p:cNvSpPr>
            <a:spLocks noGrp="1"/>
          </p:cNvSpPr>
          <p:nvPr>
            <p:ph type="sldNum" sz="quarter" idx="5"/>
          </p:nvPr>
        </p:nvSpPr>
        <p:spPr/>
        <p:txBody>
          <a:bodyPr/>
          <a:lstStyle/>
          <a:p>
            <a:fld id="{DD9AFD69-D885-5345-B02A-F2AAB36B877C}" type="slidenum">
              <a:rPr lang="en-SE" smtClean="0"/>
              <a:t>21</a:t>
            </a:fld>
            <a:endParaRPr lang="en-SE"/>
          </a:p>
        </p:txBody>
      </p:sp>
    </p:spTree>
    <p:extLst>
      <p:ext uri="{BB962C8B-B14F-4D97-AF65-F5344CB8AC3E}">
        <p14:creationId xmlns:p14="http://schemas.microsoft.com/office/powerpoint/2010/main" val="850904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5231C-F7AA-FA68-93A5-C907D1EDF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6842B-B876-249B-C386-CBE4E9383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8A2E-3D7D-4C97-79A7-F5D3D0AF2BB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D3947B4-374A-859F-3771-63BC13A63315}"/>
              </a:ext>
            </a:extLst>
          </p:cNvPr>
          <p:cNvSpPr>
            <a:spLocks noGrp="1"/>
          </p:cNvSpPr>
          <p:nvPr>
            <p:ph type="sldNum" sz="quarter" idx="5"/>
          </p:nvPr>
        </p:nvSpPr>
        <p:spPr/>
        <p:txBody>
          <a:bodyPr/>
          <a:lstStyle/>
          <a:p>
            <a:fld id="{DD9AFD69-D885-5345-B02A-F2AAB36B877C}" type="slidenum">
              <a:rPr lang="en-SE" smtClean="0"/>
              <a:t>22</a:t>
            </a:fld>
            <a:endParaRPr lang="en-SE"/>
          </a:p>
        </p:txBody>
      </p:sp>
    </p:spTree>
    <p:extLst>
      <p:ext uri="{BB962C8B-B14F-4D97-AF65-F5344CB8AC3E}">
        <p14:creationId xmlns:p14="http://schemas.microsoft.com/office/powerpoint/2010/main" val="156454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10A4D-2FF4-AB23-8A9F-FD788D154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26D44-2E29-721B-5E29-37FB04BD4C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7FF312-E891-351E-1EC8-9297F86ED21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C3B61079-9F03-2FE4-7454-474E339AC421}"/>
              </a:ext>
            </a:extLst>
          </p:cNvPr>
          <p:cNvSpPr>
            <a:spLocks noGrp="1"/>
          </p:cNvSpPr>
          <p:nvPr>
            <p:ph type="sldNum" sz="quarter" idx="5"/>
          </p:nvPr>
        </p:nvSpPr>
        <p:spPr/>
        <p:txBody>
          <a:bodyPr/>
          <a:lstStyle/>
          <a:p>
            <a:fld id="{DD9AFD69-D885-5345-B02A-F2AAB36B877C}" type="slidenum">
              <a:rPr lang="en-SE" smtClean="0"/>
              <a:t>23</a:t>
            </a:fld>
            <a:endParaRPr lang="en-SE"/>
          </a:p>
        </p:txBody>
      </p:sp>
    </p:spTree>
    <p:extLst>
      <p:ext uri="{BB962C8B-B14F-4D97-AF65-F5344CB8AC3E}">
        <p14:creationId xmlns:p14="http://schemas.microsoft.com/office/powerpoint/2010/main" val="1762117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2A6DA3B0-4CF7-0179-2557-937DDC6E04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80276CAB-DBBD-2C33-7214-ABF1F22B9E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66AF77F7-E6F6-2748-0EBF-AD13F666B50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A39295B-33AA-42C2-BB3C-124C246DAE1B}" type="slidenum">
              <a:rPr lang="en-US" altLang="en-US" smtClean="0"/>
              <a:pPr/>
              <a:t>25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7b08049687_0_9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7b08049687_0_9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6122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0B9167-B247-4BDC-AA0B-DD76F9561A6B}" type="slidenum">
              <a:rPr lang="en-US" smtClean="0"/>
              <a:t>28</a:t>
            </a:fld>
            <a:endParaRPr lang="en-US"/>
          </a:p>
        </p:txBody>
      </p:sp>
    </p:spTree>
    <p:extLst>
      <p:ext uri="{BB962C8B-B14F-4D97-AF65-F5344CB8AC3E}">
        <p14:creationId xmlns:p14="http://schemas.microsoft.com/office/powerpoint/2010/main" val="230006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0B9167-B247-4BDC-AA0B-DD76F9561A6B}" type="slidenum">
              <a:rPr lang="en-US" smtClean="0"/>
              <a:t>30</a:t>
            </a:fld>
            <a:endParaRPr lang="en-US"/>
          </a:p>
        </p:txBody>
      </p:sp>
    </p:spTree>
    <p:extLst>
      <p:ext uri="{BB962C8B-B14F-4D97-AF65-F5344CB8AC3E}">
        <p14:creationId xmlns:p14="http://schemas.microsoft.com/office/powerpoint/2010/main" val="1833536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EDDC0-4783-0367-EA56-0B2A6901C8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600824-BE7D-BD80-0C97-6C68D2B80D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71210-5BD4-6B0F-C61E-23768653F0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A4F4761-E78F-E8EF-B5B2-942CE7AC6F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0B9167-B247-4BDC-AA0B-DD76F9561A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9124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a:extLst>
            <a:ext uri="{FF2B5EF4-FFF2-40B4-BE49-F238E27FC236}">
              <a16:creationId xmlns:a16="http://schemas.microsoft.com/office/drawing/2014/main" id="{E95AECF4-C299-3A40-A2FF-C21BA76CA548}"/>
            </a:ext>
          </a:extLst>
        </p:cNvPr>
        <p:cNvGrpSpPr/>
        <p:nvPr/>
      </p:nvGrpSpPr>
      <p:grpSpPr>
        <a:xfrm>
          <a:off x="0" y="0"/>
          <a:ext cx="0" cy="0"/>
          <a:chOff x="0" y="0"/>
          <a:chExt cx="0" cy="0"/>
        </a:xfrm>
      </p:grpSpPr>
      <p:sp>
        <p:nvSpPr>
          <p:cNvPr id="187" name="Google Shape;187;g27b08049687_0_817:notes">
            <a:extLst>
              <a:ext uri="{FF2B5EF4-FFF2-40B4-BE49-F238E27FC236}">
                <a16:creationId xmlns:a16="http://schemas.microsoft.com/office/drawing/2014/main" id="{BA83F68A-8EB1-7C23-A30D-D96827AC915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7b08049687_0_817:notes">
            <a:extLst>
              <a:ext uri="{FF2B5EF4-FFF2-40B4-BE49-F238E27FC236}">
                <a16:creationId xmlns:a16="http://schemas.microsoft.com/office/drawing/2014/main" id="{6E162DEE-C6B3-4237-44E9-7DF5D9B8A48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3927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1CB8535-DC0F-AF47-A510-8461A80C06B7}" type="slidenum">
              <a:rPr lang="en-US" smtClean="0"/>
              <a:t>5</a:t>
            </a:fld>
            <a:endParaRPr lang="en-US"/>
          </a:p>
        </p:txBody>
      </p:sp>
    </p:spTree>
    <p:extLst>
      <p:ext uri="{BB962C8B-B14F-4D97-AF65-F5344CB8AC3E}">
        <p14:creationId xmlns:p14="http://schemas.microsoft.com/office/powerpoint/2010/main" val="13245625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a:extLst>
            <a:ext uri="{FF2B5EF4-FFF2-40B4-BE49-F238E27FC236}">
              <a16:creationId xmlns:a16="http://schemas.microsoft.com/office/drawing/2014/main" id="{E4AF6F53-8DA2-26CC-81A5-455F72B34085}"/>
            </a:ext>
          </a:extLst>
        </p:cNvPr>
        <p:cNvGrpSpPr/>
        <p:nvPr/>
      </p:nvGrpSpPr>
      <p:grpSpPr>
        <a:xfrm>
          <a:off x="0" y="0"/>
          <a:ext cx="0" cy="0"/>
          <a:chOff x="0" y="0"/>
          <a:chExt cx="0" cy="0"/>
        </a:xfrm>
      </p:grpSpPr>
      <p:sp>
        <p:nvSpPr>
          <p:cNvPr id="329" name="Google Shape;329;g27b08049687_0_967:notes">
            <a:extLst>
              <a:ext uri="{FF2B5EF4-FFF2-40B4-BE49-F238E27FC236}">
                <a16:creationId xmlns:a16="http://schemas.microsoft.com/office/drawing/2014/main" id="{D5F27358-47B2-3F2D-07AA-8C1459DB55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27b08049687_0_967:notes">
            <a:extLst>
              <a:ext uri="{FF2B5EF4-FFF2-40B4-BE49-F238E27FC236}">
                <a16:creationId xmlns:a16="http://schemas.microsoft.com/office/drawing/2014/main" id="{06D2B65D-D57D-9C19-5ED8-D4BE7395491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4642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Service </a:t>
            </a:r>
            <a:r>
              <a:rPr lang="de-DE" dirty="0" err="1"/>
              <a:t>bans</a:t>
            </a:r>
            <a:r>
              <a:rPr lang="de-DE" dirty="0"/>
              <a:t>: </a:t>
            </a:r>
          </a:p>
          <a:p>
            <a:endParaRPr lang="de-DE" dirty="0"/>
          </a:p>
        </p:txBody>
      </p:sp>
      <p:sp>
        <p:nvSpPr>
          <p:cNvPr id="4" name="Foliennummernplatzhalter 3"/>
          <p:cNvSpPr>
            <a:spLocks noGrp="1"/>
          </p:cNvSpPr>
          <p:nvPr>
            <p:ph type="sldNum" sz="quarter" idx="5"/>
          </p:nvPr>
        </p:nvSpPr>
        <p:spPr/>
        <p:txBody>
          <a:bodyPr/>
          <a:lstStyle/>
          <a:p>
            <a:fld id="{01BB0138-77EE-466A-BAEB-47D907700EE9}" type="slidenum">
              <a:rPr lang="fr-FR" smtClean="0"/>
              <a:pPr/>
              <a:t>42</a:t>
            </a:fld>
            <a:endParaRPr lang="fr-FR"/>
          </a:p>
        </p:txBody>
      </p:sp>
    </p:spTree>
    <p:extLst>
      <p:ext uri="{BB962C8B-B14F-4D97-AF65-F5344CB8AC3E}">
        <p14:creationId xmlns:p14="http://schemas.microsoft.com/office/powerpoint/2010/main" val="249744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BB0138-77EE-466A-BAEB-47D907700EE9}" type="slidenum">
              <a:rPr lang="fr-FR" smtClean="0"/>
              <a:pPr/>
              <a:t>7</a:t>
            </a:fld>
            <a:endParaRPr lang="fr-FR"/>
          </a:p>
        </p:txBody>
      </p:sp>
    </p:spTree>
    <p:extLst>
      <p:ext uri="{BB962C8B-B14F-4D97-AF65-F5344CB8AC3E}">
        <p14:creationId xmlns:p14="http://schemas.microsoft.com/office/powerpoint/2010/main" val="1642397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1CB8535-DC0F-AF47-A510-8461A80C06B7}" type="slidenum">
              <a:rPr lang="en-US" smtClean="0"/>
              <a:t>8</a:t>
            </a:fld>
            <a:endParaRPr lang="en-US"/>
          </a:p>
        </p:txBody>
      </p:sp>
    </p:spTree>
    <p:extLst>
      <p:ext uri="{BB962C8B-B14F-4D97-AF65-F5344CB8AC3E}">
        <p14:creationId xmlns:p14="http://schemas.microsoft.com/office/powerpoint/2010/main" val="742329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1DA48-DDB9-17CE-65F0-203A8D9CA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C47BAD-DCFE-CE4F-0335-0E68D39CF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88A84-93A5-0857-47A2-D6ACF926C05E}"/>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986BE7CD-290E-AAD1-AB77-B4ED89C240EC}"/>
              </a:ext>
            </a:extLst>
          </p:cNvPr>
          <p:cNvSpPr>
            <a:spLocks noGrp="1"/>
          </p:cNvSpPr>
          <p:nvPr>
            <p:ph type="sldNum" sz="quarter" idx="5"/>
          </p:nvPr>
        </p:nvSpPr>
        <p:spPr/>
        <p:txBody>
          <a:bodyPr/>
          <a:lstStyle/>
          <a:p>
            <a:fld id="{DD9AFD69-D885-5345-B02A-F2AAB36B877C}" type="slidenum">
              <a:rPr lang="en-SE" smtClean="0"/>
              <a:t>15</a:t>
            </a:fld>
            <a:endParaRPr lang="en-SE"/>
          </a:p>
        </p:txBody>
      </p:sp>
    </p:spTree>
    <p:extLst>
      <p:ext uri="{BB962C8B-B14F-4D97-AF65-F5344CB8AC3E}">
        <p14:creationId xmlns:p14="http://schemas.microsoft.com/office/powerpoint/2010/main" val="1255539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F098A-1E89-9D26-0639-044A1D5C4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1D622-127E-03CD-0CCB-7FB260C96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6F3DA-5E2A-372B-CCDB-0D9928F0B29E}"/>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652CA1D-84F5-2120-7335-677C92610F91}"/>
              </a:ext>
            </a:extLst>
          </p:cNvPr>
          <p:cNvSpPr>
            <a:spLocks noGrp="1"/>
          </p:cNvSpPr>
          <p:nvPr>
            <p:ph type="sldNum" sz="quarter" idx="5"/>
          </p:nvPr>
        </p:nvSpPr>
        <p:spPr/>
        <p:txBody>
          <a:bodyPr/>
          <a:lstStyle/>
          <a:p>
            <a:fld id="{DD9AFD69-D885-5345-B02A-F2AAB36B877C}" type="slidenum">
              <a:rPr lang="en-SE" smtClean="0"/>
              <a:t>16</a:t>
            </a:fld>
            <a:endParaRPr lang="en-SE"/>
          </a:p>
        </p:txBody>
      </p:sp>
    </p:spTree>
    <p:extLst>
      <p:ext uri="{BB962C8B-B14F-4D97-AF65-F5344CB8AC3E}">
        <p14:creationId xmlns:p14="http://schemas.microsoft.com/office/powerpoint/2010/main" val="2841159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62B5D-BB5D-0C3D-8BBA-42A7F8569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51248-8BE6-3BD5-E8D8-CC7696446C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2F4961-BBE6-DCDD-3A8A-46075A3C684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48F60BC-B669-EBCB-972B-61E3AAD5CB60}"/>
              </a:ext>
            </a:extLst>
          </p:cNvPr>
          <p:cNvSpPr>
            <a:spLocks noGrp="1"/>
          </p:cNvSpPr>
          <p:nvPr>
            <p:ph type="sldNum" sz="quarter" idx="5"/>
          </p:nvPr>
        </p:nvSpPr>
        <p:spPr/>
        <p:txBody>
          <a:bodyPr/>
          <a:lstStyle/>
          <a:p>
            <a:fld id="{DD9AFD69-D885-5345-B02A-F2AAB36B877C}" type="slidenum">
              <a:rPr lang="en-SE" smtClean="0"/>
              <a:t>17</a:t>
            </a:fld>
            <a:endParaRPr lang="en-SE"/>
          </a:p>
        </p:txBody>
      </p:sp>
    </p:spTree>
    <p:extLst>
      <p:ext uri="{BB962C8B-B14F-4D97-AF65-F5344CB8AC3E}">
        <p14:creationId xmlns:p14="http://schemas.microsoft.com/office/powerpoint/2010/main" val="3817172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F5F6E-2111-6C22-C68F-1B67AA262B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6B9228-D524-5CBB-9A6C-737D8B5436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A3AA4D-251E-1F78-2AD8-978C294DFC0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60BD3DC2-318A-2677-FF97-986420E7CC82}"/>
              </a:ext>
            </a:extLst>
          </p:cNvPr>
          <p:cNvSpPr>
            <a:spLocks noGrp="1"/>
          </p:cNvSpPr>
          <p:nvPr>
            <p:ph type="sldNum" sz="quarter" idx="5"/>
          </p:nvPr>
        </p:nvSpPr>
        <p:spPr/>
        <p:txBody>
          <a:bodyPr/>
          <a:lstStyle/>
          <a:p>
            <a:fld id="{DD9AFD69-D885-5345-B02A-F2AAB36B877C}" type="slidenum">
              <a:rPr lang="en-SE" smtClean="0"/>
              <a:t>18</a:t>
            </a:fld>
            <a:endParaRPr lang="en-SE"/>
          </a:p>
        </p:txBody>
      </p:sp>
    </p:spTree>
    <p:extLst>
      <p:ext uri="{BB962C8B-B14F-4D97-AF65-F5344CB8AC3E}">
        <p14:creationId xmlns:p14="http://schemas.microsoft.com/office/powerpoint/2010/main" val="1242201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D9AFD69-D885-5345-B02A-F2AAB36B877C}" type="slidenum">
              <a:rPr lang="en-SE" smtClean="0"/>
              <a:t>19</a:t>
            </a:fld>
            <a:endParaRPr lang="en-SE"/>
          </a:p>
        </p:txBody>
      </p:sp>
    </p:spTree>
    <p:extLst>
      <p:ext uri="{BB962C8B-B14F-4D97-AF65-F5344CB8AC3E}">
        <p14:creationId xmlns:p14="http://schemas.microsoft.com/office/powerpoint/2010/main" val="1636349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22.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0527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4_Cover Slide Trangles Half Pic">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1124CC-7064-D942-98CD-BFEF76A18C18}"/>
              </a:ext>
            </a:extLst>
          </p:cNvPr>
          <p:cNvPicPr>
            <a:picLocks noChangeAspect="1"/>
          </p:cNvPicPr>
          <p:nvPr userDrawn="1"/>
        </p:nvPicPr>
        <p:blipFill rotWithShape="1">
          <a:blip r:embed="rId2"/>
          <a:srcRect l="5150" r="9899" b="4750"/>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4140ADF8-6C72-904D-BDEA-33168E534C16}"/>
              </a:ext>
            </a:extLst>
          </p:cNvPr>
          <p:cNvPicPr>
            <a:picLocks noChangeAspect="1"/>
          </p:cNvPicPr>
          <p:nvPr userDrawn="1"/>
        </p:nvPicPr>
        <p:blipFill rotWithShape="1">
          <a:blip r:embed="rId3"/>
          <a:srcRect l="5149" r="39002" b="4750"/>
          <a:stretch/>
        </p:blipFill>
        <p:spPr>
          <a:xfrm>
            <a:off x="2" y="0"/>
            <a:ext cx="8015187" cy="6858000"/>
          </a:xfrm>
          <a:prstGeom prst="rect">
            <a:avLst/>
          </a:prstGeom>
        </p:spPr>
      </p:pic>
      <p:pic>
        <p:nvPicPr>
          <p:cNvPr id="9" name="Picture 6">
            <a:extLst>
              <a:ext uri="{FF2B5EF4-FFF2-40B4-BE49-F238E27FC236}">
                <a16:creationId xmlns:a16="http://schemas.microsoft.com/office/drawing/2014/main" id="{7F531A04-60F3-AA4C-B4B0-9AB52ED8545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334966" y="262145"/>
            <a:ext cx="2310869" cy="897648"/>
          </a:xfrm>
          <a:prstGeom prst="rect">
            <a:avLst/>
          </a:prstGeom>
        </p:spPr>
      </p:pic>
      <p:sp>
        <p:nvSpPr>
          <p:cNvPr id="10" name="Title 12">
            <a:extLst>
              <a:ext uri="{FF2B5EF4-FFF2-40B4-BE49-F238E27FC236}">
                <a16:creationId xmlns:a16="http://schemas.microsoft.com/office/drawing/2014/main" id="{AD74AE47-031D-C641-B412-0CB0E86F14ED}"/>
              </a:ext>
            </a:extLst>
          </p:cNvPr>
          <p:cNvSpPr>
            <a:spLocks noGrp="1"/>
          </p:cNvSpPr>
          <p:nvPr>
            <p:ph type="title" hasCustomPrompt="1"/>
          </p:nvPr>
        </p:nvSpPr>
        <p:spPr>
          <a:xfrm>
            <a:off x="334964" y="2559610"/>
            <a:ext cx="5545137" cy="1738787"/>
          </a:xfrm>
          <a:prstGeom prst="rect">
            <a:avLst/>
          </a:prstGeom>
        </p:spPr>
        <p:txBody>
          <a:bodyPr lIns="0" tIns="0" rIns="0" bIns="0" anchor="b" anchorCtr="0"/>
          <a:lstStyle>
            <a:lvl1pPr>
              <a:defRPr sz="4400" b="1">
                <a:solidFill>
                  <a:schemeClr val="bg1"/>
                </a:solidFill>
                <a:latin typeface="+mj-lt"/>
              </a:defRPr>
            </a:lvl1pPr>
          </a:lstStyle>
          <a:p>
            <a:r>
              <a:rPr lang="en-GB" noProof="0"/>
              <a:t>Presentation Title is Arial Bold 44pt Max 3 Lines</a:t>
            </a:r>
          </a:p>
        </p:txBody>
      </p:sp>
      <p:sp>
        <p:nvSpPr>
          <p:cNvPr id="11" name="Content Placeholder 17">
            <a:extLst>
              <a:ext uri="{FF2B5EF4-FFF2-40B4-BE49-F238E27FC236}">
                <a16:creationId xmlns:a16="http://schemas.microsoft.com/office/drawing/2014/main" id="{25259E1A-DBBE-4E4B-8F5F-23BF57280501}"/>
              </a:ext>
            </a:extLst>
          </p:cNvPr>
          <p:cNvSpPr>
            <a:spLocks noGrp="1"/>
          </p:cNvSpPr>
          <p:nvPr>
            <p:ph sz="quarter" idx="10" hasCustomPrompt="1"/>
          </p:nvPr>
        </p:nvSpPr>
        <p:spPr>
          <a:xfrm>
            <a:off x="334964" y="4494216"/>
            <a:ext cx="5545137" cy="271462"/>
          </a:xfrm>
          <a:prstGeom prst="rect">
            <a:avLst/>
          </a:prstGeom>
        </p:spPr>
        <p:txBody>
          <a:bodyPr lIns="0" tIns="0" rIns="0" bIns="0"/>
          <a:lstStyle>
            <a:lvl1pPr marL="0" indent="0" algn="l" defTabSz="914401" rtl="0" eaLnBrk="1" latinLnBrk="0" hangingPunct="1">
              <a:buNone/>
              <a:defRPr lang="en-GB" sz="2000" b="1" kern="1200" dirty="0">
                <a:solidFill>
                  <a:schemeClr val="accent1">
                    <a:lumMod val="20000"/>
                    <a:lumOff val="8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Subtitle is Arial Bold 20pt</a:t>
            </a:r>
          </a:p>
        </p:txBody>
      </p:sp>
      <p:sp>
        <p:nvSpPr>
          <p:cNvPr id="12" name="Content Placeholder 17">
            <a:extLst>
              <a:ext uri="{FF2B5EF4-FFF2-40B4-BE49-F238E27FC236}">
                <a16:creationId xmlns:a16="http://schemas.microsoft.com/office/drawing/2014/main" id="{3B2FD132-92FE-E84D-9724-9FD92431FC92}"/>
              </a:ext>
            </a:extLst>
          </p:cNvPr>
          <p:cNvSpPr>
            <a:spLocks noGrp="1"/>
          </p:cNvSpPr>
          <p:nvPr>
            <p:ph sz="quarter" idx="11" hasCustomPrompt="1"/>
          </p:nvPr>
        </p:nvSpPr>
        <p:spPr>
          <a:xfrm>
            <a:off x="334964" y="5400002"/>
            <a:ext cx="5545137" cy="215900"/>
          </a:xfrm>
          <a:prstGeom prst="rect">
            <a:avLst/>
          </a:prstGeom>
        </p:spPr>
        <p:txBody>
          <a:bodyPr lIns="0" tIns="0" rIns="0" bIns="0"/>
          <a:lstStyle>
            <a:lvl1pPr marL="0" indent="0" algn="l" defTabSz="914401" rtl="0" eaLnBrk="1" latinLnBrk="0" hangingPunct="1">
              <a:buNone/>
              <a:defRPr lang="en-GB" sz="1600" b="0" kern="1200" dirty="0">
                <a:solidFill>
                  <a:schemeClr val="accent1">
                    <a:lumMod val="40000"/>
                    <a:lumOff val="6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DD, MM, YYYY</a:t>
            </a:r>
          </a:p>
        </p:txBody>
      </p:sp>
    </p:spTree>
    <p:extLst>
      <p:ext uri="{BB962C8B-B14F-4D97-AF65-F5344CB8AC3E}">
        <p14:creationId xmlns:p14="http://schemas.microsoft.com/office/powerpoint/2010/main" val="1505319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Colour - 6 Columns">
    <p:spTree>
      <p:nvGrpSpPr>
        <p:cNvPr id="1" name=""/>
        <p:cNvGrpSpPr/>
        <p:nvPr/>
      </p:nvGrpSpPr>
      <p:grpSpPr>
        <a:xfrm>
          <a:off x="0" y="0"/>
          <a:ext cx="0" cy="0"/>
          <a:chOff x="0" y="0"/>
          <a:chExt cx="0" cy="0"/>
        </a:xfrm>
      </p:grpSpPr>
      <p:pic>
        <p:nvPicPr>
          <p:cNvPr id="24" name="Picture 23" descr="Icon&#10;&#10;Description automatically generated">
            <a:extLst>
              <a:ext uri="{FF2B5EF4-FFF2-40B4-BE49-F238E27FC236}">
                <a16:creationId xmlns:a16="http://schemas.microsoft.com/office/drawing/2014/main" id="{40D7506C-0082-402C-A893-1615855D476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8" y="2"/>
            <a:ext cx="12190814" cy="1988840"/>
          </a:xfrm>
          <a:prstGeom prst="rect">
            <a:avLst/>
          </a:prstGeom>
        </p:spPr>
      </p:pic>
      <p:cxnSp>
        <p:nvCxnSpPr>
          <p:cNvPr id="5" name="Straight Connector 4">
            <a:extLst>
              <a:ext uri="{FF2B5EF4-FFF2-40B4-BE49-F238E27FC236}">
                <a16:creationId xmlns:a16="http://schemas.microsoft.com/office/drawing/2014/main" id="{6CDEADBF-76C3-4EDA-9206-CCE59E2B0553}"/>
              </a:ext>
            </a:extLst>
          </p:cNvPr>
          <p:cNvCxnSpPr>
            <a:cxnSpLocks/>
          </p:cNvCxnSpPr>
          <p:nvPr userDrawn="1"/>
        </p:nvCxnSpPr>
        <p:spPr>
          <a:xfrm>
            <a:off x="334968" y="2520952"/>
            <a:ext cx="7771" cy="342900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8" name="Content Placeholder 27">
            <a:extLst>
              <a:ext uri="{FF2B5EF4-FFF2-40B4-BE49-F238E27FC236}">
                <a16:creationId xmlns:a16="http://schemas.microsoft.com/office/drawing/2014/main" id="{B9A37BBD-8B2D-4725-ADD4-0F2A039DAF30}"/>
              </a:ext>
            </a:extLst>
          </p:cNvPr>
          <p:cNvSpPr>
            <a:spLocks noGrp="1"/>
          </p:cNvSpPr>
          <p:nvPr>
            <p:ph sz="quarter" idx="10" hasCustomPrompt="1"/>
          </p:nvPr>
        </p:nvSpPr>
        <p:spPr>
          <a:xfrm>
            <a:off x="334965"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30" name="Content Placeholder 29">
            <a:extLst>
              <a:ext uri="{FF2B5EF4-FFF2-40B4-BE49-F238E27FC236}">
                <a16:creationId xmlns:a16="http://schemas.microsoft.com/office/drawing/2014/main" id="{D11BD326-FD0D-4E3B-BD83-7E454A797BF5}"/>
              </a:ext>
            </a:extLst>
          </p:cNvPr>
          <p:cNvSpPr>
            <a:spLocks noGrp="1"/>
          </p:cNvSpPr>
          <p:nvPr>
            <p:ph sz="quarter" idx="11" hasCustomPrompt="1"/>
          </p:nvPr>
        </p:nvSpPr>
        <p:spPr>
          <a:xfrm>
            <a:off x="547689"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31" name="Straight Connector 30">
            <a:extLst>
              <a:ext uri="{FF2B5EF4-FFF2-40B4-BE49-F238E27FC236}">
                <a16:creationId xmlns:a16="http://schemas.microsoft.com/office/drawing/2014/main" id="{4263BC4A-78FE-4FA3-920B-4A40C8DB58F3}"/>
              </a:ext>
            </a:extLst>
          </p:cNvPr>
          <p:cNvCxnSpPr>
            <a:cxnSpLocks/>
          </p:cNvCxnSpPr>
          <p:nvPr userDrawn="1"/>
        </p:nvCxnSpPr>
        <p:spPr>
          <a:xfrm>
            <a:off x="2286602" y="2520952"/>
            <a:ext cx="7771" cy="342900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Content Placeholder 27">
            <a:extLst>
              <a:ext uri="{FF2B5EF4-FFF2-40B4-BE49-F238E27FC236}">
                <a16:creationId xmlns:a16="http://schemas.microsoft.com/office/drawing/2014/main" id="{24A26B97-9899-4B36-B8BF-290BC6F97574}"/>
              </a:ext>
            </a:extLst>
          </p:cNvPr>
          <p:cNvSpPr>
            <a:spLocks noGrp="1"/>
          </p:cNvSpPr>
          <p:nvPr>
            <p:ph sz="quarter" idx="12" hasCustomPrompt="1"/>
          </p:nvPr>
        </p:nvSpPr>
        <p:spPr>
          <a:xfrm>
            <a:off x="2286603"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33" name="Content Placeholder 29">
            <a:extLst>
              <a:ext uri="{FF2B5EF4-FFF2-40B4-BE49-F238E27FC236}">
                <a16:creationId xmlns:a16="http://schemas.microsoft.com/office/drawing/2014/main" id="{491A9A55-86F5-4F5B-BE74-4A0BF1F2098F}"/>
              </a:ext>
            </a:extLst>
          </p:cNvPr>
          <p:cNvSpPr>
            <a:spLocks noGrp="1"/>
          </p:cNvSpPr>
          <p:nvPr>
            <p:ph sz="quarter" idx="13" hasCustomPrompt="1"/>
          </p:nvPr>
        </p:nvSpPr>
        <p:spPr>
          <a:xfrm>
            <a:off x="2499322"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68" name="Straight Connector 67">
            <a:extLst>
              <a:ext uri="{FF2B5EF4-FFF2-40B4-BE49-F238E27FC236}">
                <a16:creationId xmlns:a16="http://schemas.microsoft.com/office/drawing/2014/main" id="{F9BC4AE3-3ACA-47C2-A767-8AB9B78AEFD6}"/>
              </a:ext>
            </a:extLst>
          </p:cNvPr>
          <p:cNvCxnSpPr>
            <a:cxnSpLocks/>
          </p:cNvCxnSpPr>
          <p:nvPr userDrawn="1"/>
        </p:nvCxnSpPr>
        <p:spPr>
          <a:xfrm>
            <a:off x="4234402" y="2520952"/>
            <a:ext cx="7771" cy="3429001"/>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69" name="Content Placeholder 27">
            <a:extLst>
              <a:ext uri="{FF2B5EF4-FFF2-40B4-BE49-F238E27FC236}">
                <a16:creationId xmlns:a16="http://schemas.microsoft.com/office/drawing/2014/main" id="{96AEB8ED-D022-4344-B139-96F20A08138F}"/>
              </a:ext>
            </a:extLst>
          </p:cNvPr>
          <p:cNvSpPr>
            <a:spLocks noGrp="1"/>
          </p:cNvSpPr>
          <p:nvPr>
            <p:ph sz="quarter" idx="14" hasCustomPrompt="1"/>
          </p:nvPr>
        </p:nvSpPr>
        <p:spPr>
          <a:xfrm>
            <a:off x="4234397"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70" name="Content Placeholder 29">
            <a:extLst>
              <a:ext uri="{FF2B5EF4-FFF2-40B4-BE49-F238E27FC236}">
                <a16:creationId xmlns:a16="http://schemas.microsoft.com/office/drawing/2014/main" id="{8392536D-0D88-4DC6-A1AF-3CEBDC8DEE80}"/>
              </a:ext>
            </a:extLst>
          </p:cNvPr>
          <p:cNvSpPr>
            <a:spLocks noGrp="1"/>
          </p:cNvSpPr>
          <p:nvPr>
            <p:ph sz="quarter" idx="15" hasCustomPrompt="1"/>
          </p:nvPr>
        </p:nvSpPr>
        <p:spPr>
          <a:xfrm>
            <a:off x="4447122"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72" name="Straight Connector 71">
            <a:extLst>
              <a:ext uri="{FF2B5EF4-FFF2-40B4-BE49-F238E27FC236}">
                <a16:creationId xmlns:a16="http://schemas.microsoft.com/office/drawing/2014/main" id="{592DD35B-0AFE-4618-A57B-533BA5FB4AF9}"/>
              </a:ext>
            </a:extLst>
          </p:cNvPr>
          <p:cNvCxnSpPr>
            <a:cxnSpLocks/>
          </p:cNvCxnSpPr>
          <p:nvPr userDrawn="1"/>
        </p:nvCxnSpPr>
        <p:spPr>
          <a:xfrm>
            <a:off x="6204017" y="2520952"/>
            <a:ext cx="7771" cy="3429001"/>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73" name="Content Placeholder 27">
            <a:extLst>
              <a:ext uri="{FF2B5EF4-FFF2-40B4-BE49-F238E27FC236}">
                <a16:creationId xmlns:a16="http://schemas.microsoft.com/office/drawing/2014/main" id="{DEB744A7-6EDC-46EC-8D11-609F9DE3CA51}"/>
              </a:ext>
            </a:extLst>
          </p:cNvPr>
          <p:cNvSpPr>
            <a:spLocks noGrp="1"/>
          </p:cNvSpPr>
          <p:nvPr>
            <p:ph sz="quarter" idx="16" hasCustomPrompt="1"/>
          </p:nvPr>
        </p:nvSpPr>
        <p:spPr>
          <a:xfrm>
            <a:off x="6204013"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74" name="Content Placeholder 29">
            <a:extLst>
              <a:ext uri="{FF2B5EF4-FFF2-40B4-BE49-F238E27FC236}">
                <a16:creationId xmlns:a16="http://schemas.microsoft.com/office/drawing/2014/main" id="{9BF590A6-75D9-45AB-8B55-B6285828C6E7}"/>
              </a:ext>
            </a:extLst>
          </p:cNvPr>
          <p:cNvSpPr>
            <a:spLocks noGrp="1"/>
          </p:cNvSpPr>
          <p:nvPr>
            <p:ph sz="quarter" idx="17" hasCustomPrompt="1"/>
          </p:nvPr>
        </p:nvSpPr>
        <p:spPr>
          <a:xfrm>
            <a:off x="6416737"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77" name="Straight Connector 76">
            <a:extLst>
              <a:ext uri="{FF2B5EF4-FFF2-40B4-BE49-F238E27FC236}">
                <a16:creationId xmlns:a16="http://schemas.microsoft.com/office/drawing/2014/main" id="{F26C4B04-D751-4686-9A71-F779B7EE4404}"/>
              </a:ext>
            </a:extLst>
          </p:cNvPr>
          <p:cNvCxnSpPr>
            <a:cxnSpLocks/>
          </p:cNvCxnSpPr>
          <p:nvPr userDrawn="1"/>
        </p:nvCxnSpPr>
        <p:spPr>
          <a:xfrm>
            <a:off x="8156135" y="2520952"/>
            <a:ext cx="7771" cy="3429001"/>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78" name="Content Placeholder 27">
            <a:extLst>
              <a:ext uri="{FF2B5EF4-FFF2-40B4-BE49-F238E27FC236}">
                <a16:creationId xmlns:a16="http://schemas.microsoft.com/office/drawing/2014/main" id="{AD35D21C-E6AE-4842-85A7-6EB052261E51}"/>
              </a:ext>
            </a:extLst>
          </p:cNvPr>
          <p:cNvSpPr>
            <a:spLocks noGrp="1"/>
          </p:cNvSpPr>
          <p:nvPr>
            <p:ph sz="quarter" idx="18" hasCustomPrompt="1"/>
          </p:nvPr>
        </p:nvSpPr>
        <p:spPr>
          <a:xfrm>
            <a:off x="8156130"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79" name="Content Placeholder 29">
            <a:extLst>
              <a:ext uri="{FF2B5EF4-FFF2-40B4-BE49-F238E27FC236}">
                <a16:creationId xmlns:a16="http://schemas.microsoft.com/office/drawing/2014/main" id="{873F3E20-E567-4B7D-AC6D-E4C0276D5075}"/>
              </a:ext>
            </a:extLst>
          </p:cNvPr>
          <p:cNvSpPr>
            <a:spLocks noGrp="1"/>
          </p:cNvSpPr>
          <p:nvPr>
            <p:ph sz="quarter" idx="19" hasCustomPrompt="1"/>
          </p:nvPr>
        </p:nvSpPr>
        <p:spPr>
          <a:xfrm>
            <a:off x="8368855"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81" name="Straight Connector 80">
            <a:extLst>
              <a:ext uri="{FF2B5EF4-FFF2-40B4-BE49-F238E27FC236}">
                <a16:creationId xmlns:a16="http://schemas.microsoft.com/office/drawing/2014/main" id="{45E6C200-93DF-4458-997F-047CAF457834}"/>
              </a:ext>
            </a:extLst>
          </p:cNvPr>
          <p:cNvCxnSpPr>
            <a:cxnSpLocks/>
          </p:cNvCxnSpPr>
          <p:nvPr userDrawn="1"/>
        </p:nvCxnSpPr>
        <p:spPr>
          <a:xfrm>
            <a:off x="10128452" y="2520952"/>
            <a:ext cx="7771" cy="3429001"/>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82" name="Content Placeholder 27">
            <a:extLst>
              <a:ext uri="{FF2B5EF4-FFF2-40B4-BE49-F238E27FC236}">
                <a16:creationId xmlns:a16="http://schemas.microsoft.com/office/drawing/2014/main" id="{14590188-DF54-4C40-A8FC-6C1A6CB38C16}"/>
              </a:ext>
            </a:extLst>
          </p:cNvPr>
          <p:cNvSpPr>
            <a:spLocks noGrp="1"/>
          </p:cNvSpPr>
          <p:nvPr>
            <p:ph sz="quarter" idx="20" hasCustomPrompt="1"/>
          </p:nvPr>
        </p:nvSpPr>
        <p:spPr>
          <a:xfrm>
            <a:off x="10128450"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83" name="Content Placeholder 29">
            <a:extLst>
              <a:ext uri="{FF2B5EF4-FFF2-40B4-BE49-F238E27FC236}">
                <a16:creationId xmlns:a16="http://schemas.microsoft.com/office/drawing/2014/main" id="{DD463AEB-5385-4EF1-AC5E-E83AA3B5A1D5}"/>
              </a:ext>
            </a:extLst>
          </p:cNvPr>
          <p:cNvSpPr>
            <a:spLocks noGrp="1"/>
          </p:cNvSpPr>
          <p:nvPr>
            <p:ph sz="quarter" idx="21" hasCustomPrompt="1"/>
          </p:nvPr>
        </p:nvSpPr>
        <p:spPr>
          <a:xfrm>
            <a:off x="10341173"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sp>
        <p:nvSpPr>
          <p:cNvPr id="84" name="Title 1">
            <a:extLst>
              <a:ext uri="{FF2B5EF4-FFF2-40B4-BE49-F238E27FC236}">
                <a16:creationId xmlns:a16="http://schemas.microsoft.com/office/drawing/2014/main" id="{34956697-949D-4A67-8423-E345650A21A3}"/>
              </a:ext>
            </a:extLst>
          </p:cNvPr>
          <p:cNvSpPr>
            <a:spLocks noGrp="1"/>
          </p:cNvSpPr>
          <p:nvPr>
            <p:ph type="title" hasCustomPrompt="1"/>
          </p:nvPr>
        </p:nvSpPr>
        <p:spPr>
          <a:xfrm>
            <a:off x="334967" y="260351"/>
            <a:ext cx="11521100" cy="720000"/>
          </a:xfrm>
          <a:prstGeom prst="rect">
            <a:avLst/>
          </a:prstGeom>
        </p:spPr>
        <p:txBody>
          <a:bodyPr lIns="0" tIns="0" rIns="0" bIns="0"/>
          <a:lstStyle>
            <a:lvl1pPr>
              <a:defRPr sz="2800"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GB" noProof="0"/>
              <a:t>Agenda</a:t>
            </a:r>
            <a:br>
              <a:rPr lang="en-GB" noProof="0"/>
            </a:br>
            <a:br>
              <a:rPr lang="en-GB" noProof="0"/>
            </a:br>
            <a:endParaRPr lang="en-GB" noProof="0"/>
          </a:p>
        </p:txBody>
      </p:sp>
    </p:spTree>
    <p:extLst>
      <p:ext uri="{BB962C8B-B14F-4D97-AF65-F5344CB8AC3E}">
        <p14:creationId xmlns:p14="http://schemas.microsoft.com/office/powerpoint/2010/main" val="2997738423"/>
      </p:ext>
    </p:extLst>
  </p:cSld>
  <p:clrMapOvr>
    <a:masterClrMapping/>
  </p:clrMapOvr>
  <p:extLst>
    <p:ext uri="{DCECCB84-F9BA-43D5-87BE-67443E8EF086}">
      <p15:sldGuideLst xmlns:p15="http://schemas.microsoft.com/office/powerpoint/2012/main">
        <p15:guide id="1" pos="13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Colour  - 4 Colum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9" name="Content Placeholder 2">
            <a:extLst>
              <a:ext uri="{FF2B5EF4-FFF2-40B4-BE49-F238E27FC236}">
                <a16:creationId xmlns:a16="http://schemas.microsoft.com/office/drawing/2014/main" id="{D8430D36-7FD7-4A97-A975-DED0BFD25492}"/>
              </a:ext>
            </a:extLst>
          </p:cNvPr>
          <p:cNvSpPr>
            <a:spLocks noGrp="1"/>
          </p:cNvSpPr>
          <p:nvPr>
            <p:ph idx="10"/>
          </p:nvPr>
        </p:nvSpPr>
        <p:spPr>
          <a:xfrm>
            <a:off x="334966"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Content Placeholder 24">
            <a:extLst>
              <a:ext uri="{FF2B5EF4-FFF2-40B4-BE49-F238E27FC236}">
                <a16:creationId xmlns:a16="http://schemas.microsoft.com/office/drawing/2014/main" id="{708C75CC-6E96-440F-AF07-7726525673CF}"/>
              </a:ext>
            </a:extLst>
          </p:cNvPr>
          <p:cNvSpPr>
            <a:spLocks noGrp="1"/>
          </p:cNvSpPr>
          <p:nvPr>
            <p:ph sz="quarter" idx="14" hasCustomPrompt="1"/>
          </p:nvPr>
        </p:nvSpPr>
        <p:spPr>
          <a:xfrm>
            <a:off x="342347"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1" name="Content Placeholder 24">
            <a:extLst>
              <a:ext uri="{FF2B5EF4-FFF2-40B4-BE49-F238E27FC236}">
                <a16:creationId xmlns:a16="http://schemas.microsoft.com/office/drawing/2014/main" id="{85D92F49-563C-44F1-B896-98F71C6B810F}"/>
              </a:ext>
            </a:extLst>
          </p:cNvPr>
          <p:cNvSpPr>
            <a:spLocks noGrp="1"/>
          </p:cNvSpPr>
          <p:nvPr>
            <p:ph sz="quarter" idx="15" hasCustomPrompt="1"/>
          </p:nvPr>
        </p:nvSpPr>
        <p:spPr>
          <a:xfrm>
            <a:off x="3334468"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9" name="Title 1">
            <a:extLst>
              <a:ext uri="{FF2B5EF4-FFF2-40B4-BE49-F238E27FC236}">
                <a16:creationId xmlns:a16="http://schemas.microsoft.com/office/drawing/2014/main" id="{971AAA78-2635-4D0A-B2AC-FD81AE5C439A}"/>
              </a:ext>
            </a:extLst>
          </p:cNvPr>
          <p:cNvSpPr>
            <a:spLocks noGrp="1"/>
          </p:cNvSpPr>
          <p:nvPr>
            <p:ph type="title" hasCustomPrompt="1"/>
          </p:nvPr>
        </p:nvSpPr>
        <p:spPr>
          <a:xfrm>
            <a:off x="334967" y="260351"/>
            <a:ext cx="11521100" cy="720000"/>
          </a:xfrm>
          <a:prstGeom prst="rect">
            <a:avLst/>
          </a:prstGeom>
        </p:spPr>
        <p:txBody>
          <a:bodyPr lIns="0" tIns="0" rIns="0" bIns="0"/>
          <a:lstStyle>
            <a:lvl1pPr>
              <a:defRPr sz="2800"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GB" noProof="0"/>
              <a:t>Agenda</a:t>
            </a:r>
            <a:br>
              <a:rPr lang="en-GB" noProof="0"/>
            </a:br>
            <a:br>
              <a:rPr lang="en-GB" noProof="0"/>
            </a:br>
            <a:endParaRPr lang="en-GB" noProof="0"/>
          </a:p>
        </p:txBody>
      </p:sp>
      <p:sp>
        <p:nvSpPr>
          <p:cNvPr id="21" name="Content Placeholder 2">
            <a:extLst>
              <a:ext uri="{FF2B5EF4-FFF2-40B4-BE49-F238E27FC236}">
                <a16:creationId xmlns:a16="http://schemas.microsoft.com/office/drawing/2014/main" id="{A6753BA0-D38E-6441-8439-4205D2AEEED8}"/>
              </a:ext>
            </a:extLst>
          </p:cNvPr>
          <p:cNvSpPr>
            <a:spLocks noGrp="1"/>
          </p:cNvSpPr>
          <p:nvPr>
            <p:ph idx="19"/>
          </p:nvPr>
        </p:nvSpPr>
        <p:spPr>
          <a:xfrm>
            <a:off x="3327546"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2" name="Content Placeholder 2">
            <a:extLst>
              <a:ext uri="{FF2B5EF4-FFF2-40B4-BE49-F238E27FC236}">
                <a16:creationId xmlns:a16="http://schemas.microsoft.com/office/drawing/2014/main" id="{DB050A02-2484-4D4F-A1E7-39A45044574F}"/>
              </a:ext>
            </a:extLst>
          </p:cNvPr>
          <p:cNvSpPr>
            <a:spLocks noGrp="1"/>
          </p:cNvSpPr>
          <p:nvPr>
            <p:ph idx="20"/>
          </p:nvPr>
        </p:nvSpPr>
        <p:spPr>
          <a:xfrm>
            <a:off x="6311817"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3" name="Content Placeholder 2">
            <a:extLst>
              <a:ext uri="{FF2B5EF4-FFF2-40B4-BE49-F238E27FC236}">
                <a16:creationId xmlns:a16="http://schemas.microsoft.com/office/drawing/2014/main" id="{701938F1-1FBC-8042-9324-3E19B81947E8}"/>
              </a:ext>
            </a:extLst>
          </p:cNvPr>
          <p:cNvSpPr>
            <a:spLocks noGrp="1"/>
          </p:cNvSpPr>
          <p:nvPr>
            <p:ph idx="21"/>
          </p:nvPr>
        </p:nvSpPr>
        <p:spPr>
          <a:xfrm>
            <a:off x="9304399"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4" name="Rectangle 13">
            <a:extLst>
              <a:ext uri="{FF2B5EF4-FFF2-40B4-BE49-F238E27FC236}">
                <a16:creationId xmlns:a16="http://schemas.microsoft.com/office/drawing/2014/main" id="{326B74C6-72A5-0E4C-BCB8-7C67CBD5309F}"/>
              </a:ext>
            </a:extLst>
          </p:cNvPr>
          <p:cNvSpPr/>
          <p:nvPr userDrawn="1"/>
        </p:nvSpPr>
        <p:spPr>
          <a:xfrm>
            <a:off x="3327085" y="3411141"/>
            <a:ext cx="2557460" cy="2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5" name="Rectangle 14">
            <a:extLst>
              <a:ext uri="{FF2B5EF4-FFF2-40B4-BE49-F238E27FC236}">
                <a16:creationId xmlns:a16="http://schemas.microsoft.com/office/drawing/2014/main" id="{A053CCF6-3672-B843-BF0D-889DE48AA861}"/>
              </a:ext>
            </a:extLst>
          </p:cNvPr>
          <p:cNvSpPr/>
          <p:nvPr userDrawn="1"/>
        </p:nvSpPr>
        <p:spPr>
          <a:xfrm>
            <a:off x="342345" y="3411141"/>
            <a:ext cx="2557460" cy="2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solidFill>
                <a:schemeClr val="accent3"/>
              </a:solidFill>
            </a:endParaRPr>
          </a:p>
        </p:txBody>
      </p:sp>
      <p:sp>
        <p:nvSpPr>
          <p:cNvPr id="18" name="Rectangle 17">
            <a:extLst>
              <a:ext uri="{FF2B5EF4-FFF2-40B4-BE49-F238E27FC236}">
                <a16:creationId xmlns:a16="http://schemas.microsoft.com/office/drawing/2014/main" id="{984D05DE-DDAE-564C-9532-2BECA3693B9B}"/>
              </a:ext>
            </a:extLst>
          </p:cNvPr>
          <p:cNvSpPr/>
          <p:nvPr userDrawn="1"/>
        </p:nvSpPr>
        <p:spPr>
          <a:xfrm>
            <a:off x="9298605" y="3411141"/>
            <a:ext cx="2557460" cy="21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20" name="Rectangle 19">
            <a:extLst>
              <a:ext uri="{FF2B5EF4-FFF2-40B4-BE49-F238E27FC236}">
                <a16:creationId xmlns:a16="http://schemas.microsoft.com/office/drawing/2014/main" id="{D0AAB97C-D80C-0647-B629-D268B92D832E}"/>
              </a:ext>
            </a:extLst>
          </p:cNvPr>
          <p:cNvSpPr/>
          <p:nvPr userDrawn="1"/>
        </p:nvSpPr>
        <p:spPr>
          <a:xfrm>
            <a:off x="6313865" y="3411141"/>
            <a:ext cx="2557460" cy="2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24" name="Content Placeholder 24">
            <a:extLst>
              <a:ext uri="{FF2B5EF4-FFF2-40B4-BE49-F238E27FC236}">
                <a16:creationId xmlns:a16="http://schemas.microsoft.com/office/drawing/2014/main" id="{493228E2-E6DC-1F49-BDD7-0A952289BBD9}"/>
              </a:ext>
            </a:extLst>
          </p:cNvPr>
          <p:cNvSpPr>
            <a:spLocks noGrp="1"/>
          </p:cNvSpPr>
          <p:nvPr>
            <p:ph sz="quarter" idx="22" hasCustomPrompt="1"/>
          </p:nvPr>
        </p:nvSpPr>
        <p:spPr>
          <a:xfrm>
            <a:off x="6318027"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25" name="Content Placeholder 24">
            <a:extLst>
              <a:ext uri="{FF2B5EF4-FFF2-40B4-BE49-F238E27FC236}">
                <a16:creationId xmlns:a16="http://schemas.microsoft.com/office/drawing/2014/main" id="{5DE76DA6-973F-1C4C-B730-520FDA312F83}"/>
              </a:ext>
            </a:extLst>
          </p:cNvPr>
          <p:cNvSpPr>
            <a:spLocks noGrp="1"/>
          </p:cNvSpPr>
          <p:nvPr>
            <p:ph sz="quarter" idx="23" hasCustomPrompt="1"/>
          </p:nvPr>
        </p:nvSpPr>
        <p:spPr>
          <a:xfrm>
            <a:off x="9310148"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Tree>
    <p:extLst>
      <p:ext uri="{BB962C8B-B14F-4D97-AF65-F5344CB8AC3E}">
        <p14:creationId xmlns:p14="http://schemas.microsoft.com/office/powerpoint/2010/main" val="1263116158"/>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3" pos="1958" userDrawn="1">
          <p15:clr>
            <a:srgbClr val="FBAE40"/>
          </p15:clr>
        </p15:guide>
        <p15:guide id="14" orient="horz" pos="4088" userDrawn="1">
          <p15:clr>
            <a:srgbClr val="C35EA4"/>
          </p15:clr>
        </p15:guide>
        <p15:guide id="15" pos="3840"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guide id="26" pos="1823" userDrawn="1">
          <p15:clr>
            <a:srgbClr val="FBAE40"/>
          </p15:clr>
        </p15:guide>
        <p15:guide id="27" pos="2094" userDrawn="1">
          <p15:clr>
            <a:srgbClr val="FBAE40"/>
          </p15:clr>
        </p15:guide>
        <p15:guide id="28" pos="5586" userDrawn="1">
          <p15:clr>
            <a:srgbClr val="FBAE40"/>
          </p15:clr>
        </p15:guide>
        <p15:guide id="29" pos="5857" userDrawn="1">
          <p15:clr>
            <a:srgbClr val="FBAE40"/>
          </p15:clr>
        </p15:guide>
        <p15:guide id="30" pos="5722"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Colour  - 3 Colum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9" name="Content Placeholder 2">
            <a:extLst>
              <a:ext uri="{FF2B5EF4-FFF2-40B4-BE49-F238E27FC236}">
                <a16:creationId xmlns:a16="http://schemas.microsoft.com/office/drawing/2014/main" id="{D8430D36-7FD7-4A97-A975-DED0BFD25492}"/>
              </a:ext>
            </a:extLst>
          </p:cNvPr>
          <p:cNvSpPr>
            <a:spLocks noGrp="1"/>
          </p:cNvSpPr>
          <p:nvPr>
            <p:ph idx="10"/>
          </p:nvPr>
        </p:nvSpPr>
        <p:spPr>
          <a:xfrm>
            <a:off x="573502" y="3644900"/>
            <a:ext cx="320040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Content Placeholder 24">
            <a:extLst>
              <a:ext uri="{FF2B5EF4-FFF2-40B4-BE49-F238E27FC236}">
                <a16:creationId xmlns:a16="http://schemas.microsoft.com/office/drawing/2014/main" id="{708C75CC-6E96-440F-AF07-7726525673CF}"/>
              </a:ext>
            </a:extLst>
          </p:cNvPr>
          <p:cNvSpPr>
            <a:spLocks noGrp="1"/>
          </p:cNvSpPr>
          <p:nvPr>
            <p:ph sz="quarter" idx="14" hasCustomPrompt="1"/>
          </p:nvPr>
        </p:nvSpPr>
        <p:spPr>
          <a:xfrm>
            <a:off x="573502" y="2903500"/>
            <a:ext cx="3200400"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1" name="Content Placeholder 24">
            <a:extLst>
              <a:ext uri="{FF2B5EF4-FFF2-40B4-BE49-F238E27FC236}">
                <a16:creationId xmlns:a16="http://schemas.microsoft.com/office/drawing/2014/main" id="{85D92F49-563C-44F1-B896-98F71C6B810F}"/>
              </a:ext>
            </a:extLst>
          </p:cNvPr>
          <p:cNvSpPr>
            <a:spLocks noGrp="1"/>
          </p:cNvSpPr>
          <p:nvPr>
            <p:ph sz="quarter" idx="15" hasCustomPrompt="1"/>
          </p:nvPr>
        </p:nvSpPr>
        <p:spPr>
          <a:xfrm>
            <a:off x="4495317" y="2903500"/>
            <a:ext cx="3200400"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9" name="Title 1">
            <a:extLst>
              <a:ext uri="{FF2B5EF4-FFF2-40B4-BE49-F238E27FC236}">
                <a16:creationId xmlns:a16="http://schemas.microsoft.com/office/drawing/2014/main" id="{971AAA78-2635-4D0A-B2AC-FD81AE5C439A}"/>
              </a:ext>
            </a:extLst>
          </p:cNvPr>
          <p:cNvSpPr>
            <a:spLocks noGrp="1"/>
          </p:cNvSpPr>
          <p:nvPr>
            <p:ph type="title" hasCustomPrompt="1"/>
          </p:nvPr>
        </p:nvSpPr>
        <p:spPr>
          <a:xfrm>
            <a:off x="334967" y="260351"/>
            <a:ext cx="11521100" cy="720000"/>
          </a:xfrm>
          <a:prstGeom prst="rect">
            <a:avLst/>
          </a:prstGeom>
        </p:spPr>
        <p:txBody>
          <a:bodyPr lIns="0" tIns="0" rIns="0" bIns="0"/>
          <a:lstStyle>
            <a:lvl1pPr>
              <a:defRPr sz="2800"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GB" noProof="0"/>
              <a:t>Agenda</a:t>
            </a:r>
            <a:br>
              <a:rPr lang="en-GB" noProof="0"/>
            </a:br>
            <a:br>
              <a:rPr lang="en-GB" noProof="0"/>
            </a:br>
            <a:endParaRPr lang="en-GB" noProof="0"/>
          </a:p>
        </p:txBody>
      </p:sp>
      <p:sp>
        <p:nvSpPr>
          <p:cNvPr id="21" name="Content Placeholder 2">
            <a:extLst>
              <a:ext uri="{FF2B5EF4-FFF2-40B4-BE49-F238E27FC236}">
                <a16:creationId xmlns:a16="http://schemas.microsoft.com/office/drawing/2014/main" id="{A6753BA0-D38E-6441-8439-4205D2AEEED8}"/>
              </a:ext>
            </a:extLst>
          </p:cNvPr>
          <p:cNvSpPr>
            <a:spLocks noGrp="1"/>
          </p:cNvSpPr>
          <p:nvPr>
            <p:ph idx="19"/>
          </p:nvPr>
        </p:nvSpPr>
        <p:spPr>
          <a:xfrm>
            <a:off x="4495317" y="3644900"/>
            <a:ext cx="320040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2" name="Content Placeholder 2">
            <a:extLst>
              <a:ext uri="{FF2B5EF4-FFF2-40B4-BE49-F238E27FC236}">
                <a16:creationId xmlns:a16="http://schemas.microsoft.com/office/drawing/2014/main" id="{DB050A02-2484-4D4F-A1E7-39A45044574F}"/>
              </a:ext>
            </a:extLst>
          </p:cNvPr>
          <p:cNvSpPr>
            <a:spLocks noGrp="1"/>
          </p:cNvSpPr>
          <p:nvPr>
            <p:ph idx="20"/>
          </p:nvPr>
        </p:nvSpPr>
        <p:spPr>
          <a:xfrm>
            <a:off x="8427069" y="3644900"/>
            <a:ext cx="320040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4" name="Rectangle 13">
            <a:extLst>
              <a:ext uri="{FF2B5EF4-FFF2-40B4-BE49-F238E27FC236}">
                <a16:creationId xmlns:a16="http://schemas.microsoft.com/office/drawing/2014/main" id="{326B74C6-72A5-0E4C-BCB8-7C67CBD5309F}"/>
              </a:ext>
            </a:extLst>
          </p:cNvPr>
          <p:cNvSpPr/>
          <p:nvPr userDrawn="1"/>
        </p:nvSpPr>
        <p:spPr>
          <a:xfrm>
            <a:off x="4495317" y="3411141"/>
            <a:ext cx="3200400" cy="21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5" name="Rectangle 14">
            <a:extLst>
              <a:ext uri="{FF2B5EF4-FFF2-40B4-BE49-F238E27FC236}">
                <a16:creationId xmlns:a16="http://schemas.microsoft.com/office/drawing/2014/main" id="{A053CCF6-3672-B843-BF0D-889DE48AA861}"/>
              </a:ext>
            </a:extLst>
          </p:cNvPr>
          <p:cNvSpPr/>
          <p:nvPr userDrawn="1"/>
        </p:nvSpPr>
        <p:spPr>
          <a:xfrm>
            <a:off x="573502" y="3411141"/>
            <a:ext cx="3200400" cy="21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solidFill>
                <a:schemeClr val="accent3"/>
              </a:solidFill>
            </a:endParaRPr>
          </a:p>
        </p:txBody>
      </p:sp>
      <p:sp>
        <p:nvSpPr>
          <p:cNvPr id="20" name="Rectangle 19">
            <a:extLst>
              <a:ext uri="{FF2B5EF4-FFF2-40B4-BE49-F238E27FC236}">
                <a16:creationId xmlns:a16="http://schemas.microsoft.com/office/drawing/2014/main" id="{D0AAB97C-D80C-0647-B629-D268B92D832E}"/>
              </a:ext>
            </a:extLst>
          </p:cNvPr>
          <p:cNvSpPr/>
          <p:nvPr userDrawn="1"/>
        </p:nvSpPr>
        <p:spPr>
          <a:xfrm>
            <a:off x="8427069" y="3411141"/>
            <a:ext cx="3200400" cy="21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24" name="Content Placeholder 24">
            <a:extLst>
              <a:ext uri="{FF2B5EF4-FFF2-40B4-BE49-F238E27FC236}">
                <a16:creationId xmlns:a16="http://schemas.microsoft.com/office/drawing/2014/main" id="{493228E2-E6DC-1F49-BDD7-0A952289BBD9}"/>
              </a:ext>
            </a:extLst>
          </p:cNvPr>
          <p:cNvSpPr>
            <a:spLocks noGrp="1"/>
          </p:cNvSpPr>
          <p:nvPr>
            <p:ph sz="quarter" idx="22" hasCustomPrompt="1"/>
          </p:nvPr>
        </p:nvSpPr>
        <p:spPr>
          <a:xfrm>
            <a:off x="8427069" y="2903500"/>
            <a:ext cx="3200400"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Tree>
    <p:extLst>
      <p:ext uri="{BB962C8B-B14F-4D97-AF65-F5344CB8AC3E}">
        <p14:creationId xmlns:p14="http://schemas.microsoft.com/office/powerpoint/2010/main" val="2973767052"/>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192" userDrawn="1">
          <p15:clr>
            <a:srgbClr val="9FCC3B"/>
          </p15:clr>
        </p15:guide>
        <p15:guide id="9" orient="horz" pos="3748" userDrawn="1">
          <p15:clr>
            <a:srgbClr val="9FCC3B"/>
          </p15:clr>
        </p15:guide>
        <p15:guide id="11" orient="horz" pos="3861" userDrawn="1">
          <p15:clr>
            <a:srgbClr val="C35EA4"/>
          </p15:clr>
        </p15:guide>
        <p15:guide id="13" pos="1958" userDrawn="1">
          <p15:clr>
            <a:srgbClr val="FBAE40"/>
          </p15:clr>
        </p15:guide>
        <p15:guide id="14" orient="horz" pos="4088" userDrawn="1">
          <p15:clr>
            <a:srgbClr val="C35EA4"/>
          </p15:clr>
        </p15:guide>
        <p15:guide id="15" pos="3840"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guide id="26" pos="1823" userDrawn="1">
          <p15:clr>
            <a:srgbClr val="FBAE40"/>
          </p15:clr>
        </p15:guide>
        <p15:guide id="27" pos="2094" userDrawn="1">
          <p15:clr>
            <a:srgbClr val="FBAE40"/>
          </p15:clr>
        </p15:guide>
        <p15:guide id="28" pos="5586" userDrawn="1">
          <p15:clr>
            <a:srgbClr val="FBAE40"/>
          </p15:clr>
        </p15:guide>
        <p15:guide id="29" pos="5857" userDrawn="1">
          <p15:clr>
            <a:srgbClr val="FBAE40"/>
          </p15:clr>
        </p15:guide>
        <p15:guide id="30" pos="572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Blue - 6 Column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D4999C-5F9F-A04B-9BD6-909736F175A3}"/>
              </a:ext>
            </a:extLst>
          </p:cNvPr>
          <p:cNvPicPr>
            <a:picLocks noChangeAspect="1"/>
          </p:cNvPicPr>
          <p:nvPr userDrawn="1"/>
        </p:nvPicPr>
        <p:blipFill>
          <a:blip r:embed="rId2"/>
          <a:stretch>
            <a:fillRect/>
          </a:stretch>
        </p:blipFill>
        <p:spPr>
          <a:xfrm>
            <a:off x="0" y="0"/>
            <a:ext cx="12192000" cy="1867798"/>
          </a:xfrm>
          <a:prstGeom prst="rect">
            <a:avLst/>
          </a:prstGeom>
        </p:spPr>
      </p:pic>
      <p:cxnSp>
        <p:nvCxnSpPr>
          <p:cNvPr id="5" name="Straight Connector 4">
            <a:extLst>
              <a:ext uri="{FF2B5EF4-FFF2-40B4-BE49-F238E27FC236}">
                <a16:creationId xmlns:a16="http://schemas.microsoft.com/office/drawing/2014/main" id="{6CDEADBF-76C3-4EDA-9206-CCE59E2B0553}"/>
              </a:ext>
            </a:extLst>
          </p:cNvPr>
          <p:cNvCxnSpPr>
            <a:cxnSpLocks/>
          </p:cNvCxnSpPr>
          <p:nvPr userDrawn="1"/>
        </p:nvCxnSpPr>
        <p:spPr>
          <a:xfrm>
            <a:off x="334968" y="2520952"/>
            <a:ext cx="7771" cy="342900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8" name="Content Placeholder 27">
            <a:extLst>
              <a:ext uri="{FF2B5EF4-FFF2-40B4-BE49-F238E27FC236}">
                <a16:creationId xmlns:a16="http://schemas.microsoft.com/office/drawing/2014/main" id="{B9A37BBD-8B2D-4725-ADD4-0F2A039DAF30}"/>
              </a:ext>
            </a:extLst>
          </p:cNvPr>
          <p:cNvSpPr>
            <a:spLocks noGrp="1"/>
          </p:cNvSpPr>
          <p:nvPr>
            <p:ph sz="quarter" idx="10" hasCustomPrompt="1"/>
          </p:nvPr>
        </p:nvSpPr>
        <p:spPr>
          <a:xfrm>
            <a:off x="334965"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30" name="Content Placeholder 29">
            <a:extLst>
              <a:ext uri="{FF2B5EF4-FFF2-40B4-BE49-F238E27FC236}">
                <a16:creationId xmlns:a16="http://schemas.microsoft.com/office/drawing/2014/main" id="{D11BD326-FD0D-4E3B-BD83-7E454A797BF5}"/>
              </a:ext>
            </a:extLst>
          </p:cNvPr>
          <p:cNvSpPr>
            <a:spLocks noGrp="1"/>
          </p:cNvSpPr>
          <p:nvPr>
            <p:ph sz="quarter" idx="11" hasCustomPrompt="1"/>
          </p:nvPr>
        </p:nvSpPr>
        <p:spPr>
          <a:xfrm>
            <a:off x="547689"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31" name="Straight Connector 30">
            <a:extLst>
              <a:ext uri="{FF2B5EF4-FFF2-40B4-BE49-F238E27FC236}">
                <a16:creationId xmlns:a16="http://schemas.microsoft.com/office/drawing/2014/main" id="{4263BC4A-78FE-4FA3-920B-4A40C8DB58F3}"/>
              </a:ext>
            </a:extLst>
          </p:cNvPr>
          <p:cNvCxnSpPr>
            <a:cxnSpLocks/>
          </p:cNvCxnSpPr>
          <p:nvPr userDrawn="1"/>
        </p:nvCxnSpPr>
        <p:spPr>
          <a:xfrm>
            <a:off x="2286602" y="2520952"/>
            <a:ext cx="7771" cy="342900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2" name="Content Placeholder 27">
            <a:extLst>
              <a:ext uri="{FF2B5EF4-FFF2-40B4-BE49-F238E27FC236}">
                <a16:creationId xmlns:a16="http://schemas.microsoft.com/office/drawing/2014/main" id="{24A26B97-9899-4B36-B8BF-290BC6F97574}"/>
              </a:ext>
            </a:extLst>
          </p:cNvPr>
          <p:cNvSpPr>
            <a:spLocks noGrp="1"/>
          </p:cNvSpPr>
          <p:nvPr>
            <p:ph sz="quarter" idx="12" hasCustomPrompt="1"/>
          </p:nvPr>
        </p:nvSpPr>
        <p:spPr>
          <a:xfrm>
            <a:off x="2286603"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33" name="Content Placeholder 29">
            <a:extLst>
              <a:ext uri="{FF2B5EF4-FFF2-40B4-BE49-F238E27FC236}">
                <a16:creationId xmlns:a16="http://schemas.microsoft.com/office/drawing/2014/main" id="{491A9A55-86F5-4F5B-BE74-4A0BF1F2098F}"/>
              </a:ext>
            </a:extLst>
          </p:cNvPr>
          <p:cNvSpPr>
            <a:spLocks noGrp="1"/>
          </p:cNvSpPr>
          <p:nvPr>
            <p:ph sz="quarter" idx="13" hasCustomPrompt="1"/>
          </p:nvPr>
        </p:nvSpPr>
        <p:spPr>
          <a:xfrm>
            <a:off x="2499322"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68" name="Straight Connector 67">
            <a:extLst>
              <a:ext uri="{FF2B5EF4-FFF2-40B4-BE49-F238E27FC236}">
                <a16:creationId xmlns:a16="http://schemas.microsoft.com/office/drawing/2014/main" id="{F9BC4AE3-3ACA-47C2-A767-8AB9B78AEFD6}"/>
              </a:ext>
            </a:extLst>
          </p:cNvPr>
          <p:cNvCxnSpPr>
            <a:cxnSpLocks/>
          </p:cNvCxnSpPr>
          <p:nvPr userDrawn="1"/>
        </p:nvCxnSpPr>
        <p:spPr>
          <a:xfrm>
            <a:off x="4234402" y="2520952"/>
            <a:ext cx="7771" cy="342900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69" name="Content Placeholder 27">
            <a:extLst>
              <a:ext uri="{FF2B5EF4-FFF2-40B4-BE49-F238E27FC236}">
                <a16:creationId xmlns:a16="http://schemas.microsoft.com/office/drawing/2014/main" id="{96AEB8ED-D022-4344-B139-96F20A08138F}"/>
              </a:ext>
            </a:extLst>
          </p:cNvPr>
          <p:cNvSpPr>
            <a:spLocks noGrp="1"/>
          </p:cNvSpPr>
          <p:nvPr>
            <p:ph sz="quarter" idx="14" hasCustomPrompt="1"/>
          </p:nvPr>
        </p:nvSpPr>
        <p:spPr>
          <a:xfrm>
            <a:off x="4234397"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70" name="Content Placeholder 29">
            <a:extLst>
              <a:ext uri="{FF2B5EF4-FFF2-40B4-BE49-F238E27FC236}">
                <a16:creationId xmlns:a16="http://schemas.microsoft.com/office/drawing/2014/main" id="{8392536D-0D88-4DC6-A1AF-3CEBDC8DEE80}"/>
              </a:ext>
            </a:extLst>
          </p:cNvPr>
          <p:cNvSpPr>
            <a:spLocks noGrp="1"/>
          </p:cNvSpPr>
          <p:nvPr>
            <p:ph sz="quarter" idx="15" hasCustomPrompt="1"/>
          </p:nvPr>
        </p:nvSpPr>
        <p:spPr>
          <a:xfrm>
            <a:off x="4447122"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72" name="Straight Connector 71">
            <a:extLst>
              <a:ext uri="{FF2B5EF4-FFF2-40B4-BE49-F238E27FC236}">
                <a16:creationId xmlns:a16="http://schemas.microsoft.com/office/drawing/2014/main" id="{592DD35B-0AFE-4618-A57B-533BA5FB4AF9}"/>
              </a:ext>
            </a:extLst>
          </p:cNvPr>
          <p:cNvCxnSpPr>
            <a:cxnSpLocks/>
          </p:cNvCxnSpPr>
          <p:nvPr userDrawn="1"/>
        </p:nvCxnSpPr>
        <p:spPr>
          <a:xfrm>
            <a:off x="6204017" y="2520952"/>
            <a:ext cx="7771" cy="342900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73" name="Content Placeholder 27">
            <a:extLst>
              <a:ext uri="{FF2B5EF4-FFF2-40B4-BE49-F238E27FC236}">
                <a16:creationId xmlns:a16="http://schemas.microsoft.com/office/drawing/2014/main" id="{DEB744A7-6EDC-46EC-8D11-609F9DE3CA51}"/>
              </a:ext>
            </a:extLst>
          </p:cNvPr>
          <p:cNvSpPr>
            <a:spLocks noGrp="1"/>
          </p:cNvSpPr>
          <p:nvPr>
            <p:ph sz="quarter" idx="16" hasCustomPrompt="1"/>
          </p:nvPr>
        </p:nvSpPr>
        <p:spPr>
          <a:xfrm>
            <a:off x="6204013"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74" name="Content Placeholder 29">
            <a:extLst>
              <a:ext uri="{FF2B5EF4-FFF2-40B4-BE49-F238E27FC236}">
                <a16:creationId xmlns:a16="http://schemas.microsoft.com/office/drawing/2014/main" id="{9BF590A6-75D9-45AB-8B55-B6285828C6E7}"/>
              </a:ext>
            </a:extLst>
          </p:cNvPr>
          <p:cNvSpPr>
            <a:spLocks noGrp="1"/>
          </p:cNvSpPr>
          <p:nvPr>
            <p:ph sz="quarter" idx="17" hasCustomPrompt="1"/>
          </p:nvPr>
        </p:nvSpPr>
        <p:spPr>
          <a:xfrm>
            <a:off x="6416737"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77" name="Straight Connector 76">
            <a:extLst>
              <a:ext uri="{FF2B5EF4-FFF2-40B4-BE49-F238E27FC236}">
                <a16:creationId xmlns:a16="http://schemas.microsoft.com/office/drawing/2014/main" id="{F26C4B04-D751-4686-9A71-F779B7EE4404}"/>
              </a:ext>
            </a:extLst>
          </p:cNvPr>
          <p:cNvCxnSpPr>
            <a:cxnSpLocks/>
          </p:cNvCxnSpPr>
          <p:nvPr userDrawn="1"/>
        </p:nvCxnSpPr>
        <p:spPr>
          <a:xfrm>
            <a:off x="8156135" y="2520952"/>
            <a:ext cx="7771" cy="342900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78" name="Content Placeholder 27">
            <a:extLst>
              <a:ext uri="{FF2B5EF4-FFF2-40B4-BE49-F238E27FC236}">
                <a16:creationId xmlns:a16="http://schemas.microsoft.com/office/drawing/2014/main" id="{AD35D21C-E6AE-4842-85A7-6EB052261E51}"/>
              </a:ext>
            </a:extLst>
          </p:cNvPr>
          <p:cNvSpPr>
            <a:spLocks noGrp="1"/>
          </p:cNvSpPr>
          <p:nvPr>
            <p:ph sz="quarter" idx="18" hasCustomPrompt="1"/>
          </p:nvPr>
        </p:nvSpPr>
        <p:spPr>
          <a:xfrm>
            <a:off x="8156130"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79" name="Content Placeholder 29">
            <a:extLst>
              <a:ext uri="{FF2B5EF4-FFF2-40B4-BE49-F238E27FC236}">
                <a16:creationId xmlns:a16="http://schemas.microsoft.com/office/drawing/2014/main" id="{873F3E20-E567-4B7D-AC6D-E4C0276D5075}"/>
              </a:ext>
            </a:extLst>
          </p:cNvPr>
          <p:cNvSpPr>
            <a:spLocks noGrp="1"/>
          </p:cNvSpPr>
          <p:nvPr>
            <p:ph sz="quarter" idx="19" hasCustomPrompt="1"/>
          </p:nvPr>
        </p:nvSpPr>
        <p:spPr>
          <a:xfrm>
            <a:off x="8368855"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cxnSp>
        <p:nvCxnSpPr>
          <p:cNvPr id="81" name="Straight Connector 80">
            <a:extLst>
              <a:ext uri="{FF2B5EF4-FFF2-40B4-BE49-F238E27FC236}">
                <a16:creationId xmlns:a16="http://schemas.microsoft.com/office/drawing/2014/main" id="{45E6C200-93DF-4458-997F-047CAF457834}"/>
              </a:ext>
            </a:extLst>
          </p:cNvPr>
          <p:cNvCxnSpPr>
            <a:cxnSpLocks/>
          </p:cNvCxnSpPr>
          <p:nvPr userDrawn="1"/>
        </p:nvCxnSpPr>
        <p:spPr>
          <a:xfrm>
            <a:off x="10128452" y="2520952"/>
            <a:ext cx="7771" cy="342900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82" name="Content Placeholder 27">
            <a:extLst>
              <a:ext uri="{FF2B5EF4-FFF2-40B4-BE49-F238E27FC236}">
                <a16:creationId xmlns:a16="http://schemas.microsoft.com/office/drawing/2014/main" id="{14590188-DF54-4C40-A8FC-6C1A6CB38C16}"/>
              </a:ext>
            </a:extLst>
          </p:cNvPr>
          <p:cNvSpPr>
            <a:spLocks noGrp="1"/>
          </p:cNvSpPr>
          <p:nvPr>
            <p:ph sz="quarter" idx="20" hasCustomPrompt="1"/>
          </p:nvPr>
        </p:nvSpPr>
        <p:spPr>
          <a:xfrm>
            <a:off x="10128450" y="2053924"/>
            <a:ext cx="1728787" cy="215900"/>
          </a:xfrm>
          <a:prstGeom prst="rect">
            <a:avLst/>
          </a:prstGeom>
        </p:spPr>
        <p:txBody>
          <a:bodyPr lIns="0" tIns="0" rIns="0" bIns="0"/>
          <a:lstStyle>
            <a:lvl1pPr marL="33526" indent="0">
              <a:buNone/>
              <a:defRPr lang="en-US" sz="1600" b="1" kern="1200" dirty="0" smtClean="0">
                <a:solidFill>
                  <a:schemeClr val="accent2"/>
                </a:solidFill>
                <a:latin typeface="Arial" panose="020B0604020202020204" pitchFamily="34" charset="0"/>
                <a:ea typeface="Roboto" charset="0"/>
                <a:cs typeface="Arial" panose="020B0604020202020204" pitchFamily="34" charset="0"/>
              </a:defRPr>
            </a:lvl1pPr>
          </a:lstStyle>
          <a:p>
            <a:pPr lvl="0"/>
            <a:r>
              <a:rPr lang="en-GB" noProof="0"/>
              <a:t>00:00</a:t>
            </a:r>
          </a:p>
        </p:txBody>
      </p:sp>
      <p:sp>
        <p:nvSpPr>
          <p:cNvPr id="83" name="Content Placeholder 29">
            <a:extLst>
              <a:ext uri="{FF2B5EF4-FFF2-40B4-BE49-F238E27FC236}">
                <a16:creationId xmlns:a16="http://schemas.microsoft.com/office/drawing/2014/main" id="{DD463AEB-5385-4EF1-AC5E-E83AA3B5A1D5}"/>
              </a:ext>
            </a:extLst>
          </p:cNvPr>
          <p:cNvSpPr>
            <a:spLocks noGrp="1"/>
          </p:cNvSpPr>
          <p:nvPr>
            <p:ph sz="quarter" idx="21" hasCustomPrompt="1"/>
          </p:nvPr>
        </p:nvSpPr>
        <p:spPr>
          <a:xfrm>
            <a:off x="10341173" y="2516189"/>
            <a:ext cx="1512000" cy="3433762"/>
          </a:xfrm>
          <a:prstGeom prst="rect">
            <a:avLst/>
          </a:prstGeom>
        </p:spPr>
        <p:txBody>
          <a:bodyPr lIns="0" tIns="0" rIns="0" bIns="0"/>
          <a:lstStyle>
            <a:lvl1pPr marL="33526" indent="0">
              <a:buNone/>
              <a:defRPr/>
            </a:lvl1pPr>
          </a:lstStyle>
          <a:p>
            <a:pPr lvl="0">
              <a:lnSpc>
                <a:spcPct val="120000"/>
              </a:lnSpc>
              <a:defRPr/>
            </a:pPr>
            <a:r>
              <a:rPr lang="en-GB" sz="2000" b="1" noProof="0">
                <a:latin typeface="Arial" panose="020B0604020202020204" pitchFamily="34" charset="0"/>
                <a:ea typeface="Roboto" charset="0"/>
                <a:cs typeface="Arial" panose="020B0604020202020204" pitchFamily="34" charset="0"/>
              </a:rPr>
              <a:t>Heading</a:t>
            </a:r>
          </a:p>
          <a:p>
            <a:pPr lvl="0">
              <a:lnSpc>
                <a:spcPct val="120000"/>
              </a:lnSpc>
              <a:defRPr/>
            </a:pPr>
            <a:r>
              <a:rPr lang="en-GB" sz="1600" noProof="0">
                <a:solidFill>
                  <a:srgbClr val="000000"/>
                </a:solidFill>
                <a:latin typeface="Arial" panose="020B0604020202020204" pitchFamily="34" charset="0"/>
                <a:cs typeface="Arial" panose="020B0604020202020204" pitchFamily="34" charset="0"/>
              </a:rPr>
              <a:t>Lorem ipsum dolor sit amet, consectetur adipiscing elit, sed do eiusmod tempor incididunt ut labore et dolore magna aliqua risus feugiat.</a:t>
            </a:r>
            <a:endParaRPr lang="en-GB" sz="1600" noProof="0">
              <a:solidFill>
                <a:schemeClr val="tx1">
                  <a:lumMod val="90000"/>
                  <a:lumOff val="10000"/>
                  <a:alpha val="70000"/>
                </a:schemeClr>
              </a:solidFill>
              <a:latin typeface="Arial" panose="020B0604020202020204" pitchFamily="34" charset="0"/>
              <a:ea typeface="Roboto Light" charset="0"/>
              <a:cs typeface="Arial" panose="020B0604020202020204" pitchFamily="34" charset="0"/>
            </a:endParaRPr>
          </a:p>
        </p:txBody>
      </p:sp>
      <p:sp>
        <p:nvSpPr>
          <p:cNvPr id="84" name="Title 1">
            <a:extLst>
              <a:ext uri="{FF2B5EF4-FFF2-40B4-BE49-F238E27FC236}">
                <a16:creationId xmlns:a16="http://schemas.microsoft.com/office/drawing/2014/main" id="{34956697-949D-4A67-8423-E345650A21A3}"/>
              </a:ext>
            </a:extLst>
          </p:cNvPr>
          <p:cNvSpPr>
            <a:spLocks noGrp="1"/>
          </p:cNvSpPr>
          <p:nvPr>
            <p:ph type="title" hasCustomPrompt="1"/>
          </p:nvPr>
        </p:nvSpPr>
        <p:spPr>
          <a:xfrm>
            <a:off x="334967" y="260351"/>
            <a:ext cx="11521100" cy="720000"/>
          </a:xfrm>
          <a:prstGeom prst="rect">
            <a:avLst/>
          </a:prstGeom>
        </p:spPr>
        <p:txBody>
          <a:bodyPr lIns="0" tIns="0" rIns="0" bIns="0"/>
          <a:lstStyle>
            <a:lvl1pPr>
              <a:defRPr sz="2800"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GB" noProof="0"/>
              <a:t>Agenda</a:t>
            </a:r>
            <a:br>
              <a:rPr lang="en-GB" noProof="0"/>
            </a:br>
            <a:br>
              <a:rPr lang="en-GB" noProof="0"/>
            </a:br>
            <a:endParaRPr lang="en-GB" noProof="0"/>
          </a:p>
        </p:txBody>
      </p:sp>
    </p:spTree>
    <p:extLst>
      <p:ext uri="{BB962C8B-B14F-4D97-AF65-F5344CB8AC3E}">
        <p14:creationId xmlns:p14="http://schemas.microsoft.com/office/powerpoint/2010/main" val="312502519"/>
      </p:ext>
    </p:extLst>
  </p:cSld>
  <p:clrMapOvr>
    <a:masterClrMapping/>
  </p:clrMapOvr>
  <p:extLst>
    <p:ext uri="{DCECCB84-F9BA-43D5-87BE-67443E8EF086}">
      <p15:sldGuideLst xmlns:p15="http://schemas.microsoft.com/office/powerpoint/2012/main">
        <p15:guide id="1" pos="130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Blue  - 4 Colum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9" name="Content Placeholder 2">
            <a:extLst>
              <a:ext uri="{FF2B5EF4-FFF2-40B4-BE49-F238E27FC236}">
                <a16:creationId xmlns:a16="http://schemas.microsoft.com/office/drawing/2014/main" id="{D8430D36-7FD7-4A97-A975-DED0BFD25492}"/>
              </a:ext>
            </a:extLst>
          </p:cNvPr>
          <p:cNvSpPr>
            <a:spLocks noGrp="1"/>
          </p:cNvSpPr>
          <p:nvPr>
            <p:ph idx="10"/>
          </p:nvPr>
        </p:nvSpPr>
        <p:spPr>
          <a:xfrm>
            <a:off x="334966"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Content Placeholder 24">
            <a:extLst>
              <a:ext uri="{FF2B5EF4-FFF2-40B4-BE49-F238E27FC236}">
                <a16:creationId xmlns:a16="http://schemas.microsoft.com/office/drawing/2014/main" id="{708C75CC-6E96-440F-AF07-7726525673CF}"/>
              </a:ext>
            </a:extLst>
          </p:cNvPr>
          <p:cNvSpPr>
            <a:spLocks noGrp="1"/>
          </p:cNvSpPr>
          <p:nvPr>
            <p:ph sz="quarter" idx="14" hasCustomPrompt="1"/>
          </p:nvPr>
        </p:nvSpPr>
        <p:spPr>
          <a:xfrm>
            <a:off x="342347"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1" name="Content Placeholder 24">
            <a:extLst>
              <a:ext uri="{FF2B5EF4-FFF2-40B4-BE49-F238E27FC236}">
                <a16:creationId xmlns:a16="http://schemas.microsoft.com/office/drawing/2014/main" id="{85D92F49-563C-44F1-B896-98F71C6B810F}"/>
              </a:ext>
            </a:extLst>
          </p:cNvPr>
          <p:cNvSpPr>
            <a:spLocks noGrp="1"/>
          </p:cNvSpPr>
          <p:nvPr>
            <p:ph sz="quarter" idx="15" hasCustomPrompt="1"/>
          </p:nvPr>
        </p:nvSpPr>
        <p:spPr>
          <a:xfrm>
            <a:off x="3334468"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9" name="Title 1">
            <a:extLst>
              <a:ext uri="{FF2B5EF4-FFF2-40B4-BE49-F238E27FC236}">
                <a16:creationId xmlns:a16="http://schemas.microsoft.com/office/drawing/2014/main" id="{971AAA78-2635-4D0A-B2AC-FD81AE5C439A}"/>
              </a:ext>
            </a:extLst>
          </p:cNvPr>
          <p:cNvSpPr>
            <a:spLocks noGrp="1"/>
          </p:cNvSpPr>
          <p:nvPr>
            <p:ph type="title" hasCustomPrompt="1"/>
          </p:nvPr>
        </p:nvSpPr>
        <p:spPr>
          <a:xfrm>
            <a:off x="334967" y="260351"/>
            <a:ext cx="11521100" cy="720000"/>
          </a:xfrm>
          <a:prstGeom prst="rect">
            <a:avLst/>
          </a:prstGeom>
        </p:spPr>
        <p:txBody>
          <a:bodyPr lIns="0" tIns="0" rIns="0" bIns="0"/>
          <a:lstStyle>
            <a:lvl1pPr>
              <a:defRPr sz="2800"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GB" noProof="0"/>
              <a:t>Agenda</a:t>
            </a:r>
            <a:br>
              <a:rPr lang="en-GB" noProof="0"/>
            </a:br>
            <a:br>
              <a:rPr lang="en-GB" noProof="0"/>
            </a:br>
            <a:endParaRPr lang="en-GB" noProof="0"/>
          </a:p>
        </p:txBody>
      </p:sp>
      <p:sp>
        <p:nvSpPr>
          <p:cNvPr id="21" name="Content Placeholder 2">
            <a:extLst>
              <a:ext uri="{FF2B5EF4-FFF2-40B4-BE49-F238E27FC236}">
                <a16:creationId xmlns:a16="http://schemas.microsoft.com/office/drawing/2014/main" id="{A6753BA0-D38E-6441-8439-4205D2AEEED8}"/>
              </a:ext>
            </a:extLst>
          </p:cNvPr>
          <p:cNvSpPr>
            <a:spLocks noGrp="1"/>
          </p:cNvSpPr>
          <p:nvPr>
            <p:ph idx="19"/>
          </p:nvPr>
        </p:nvSpPr>
        <p:spPr>
          <a:xfrm>
            <a:off x="3327546"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2" name="Content Placeholder 2">
            <a:extLst>
              <a:ext uri="{FF2B5EF4-FFF2-40B4-BE49-F238E27FC236}">
                <a16:creationId xmlns:a16="http://schemas.microsoft.com/office/drawing/2014/main" id="{DB050A02-2484-4D4F-A1E7-39A45044574F}"/>
              </a:ext>
            </a:extLst>
          </p:cNvPr>
          <p:cNvSpPr>
            <a:spLocks noGrp="1"/>
          </p:cNvSpPr>
          <p:nvPr>
            <p:ph idx="20"/>
          </p:nvPr>
        </p:nvSpPr>
        <p:spPr>
          <a:xfrm>
            <a:off x="6311817"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3" name="Content Placeholder 2">
            <a:extLst>
              <a:ext uri="{FF2B5EF4-FFF2-40B4-BE49-F238E27FC236}">
                <a16:creationId xmlns:a16="http://schemas.microsoft.com/office/drawing/2014/main" id="{701938F1-1FBC-8042-9324-3E19B81947E8}"/>
              </a:ext>
            </a:extLst>
          </p:cNvPr>
          <p:cNvSpPr>
            <a:spLocks noGrp="1"/>
          </p:cNvSpPr>
          <p:nvPr>
            <p:ph idx="21"/>
          </p:nvPr>
        </p:nvSpPr>
        <p:spPr>
          <a:xfrm>
            <a:off x="9304399" y="3644900"/>
            <a:ext cx="255746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4" name="Rectangle 13">
            <a:extLst>
              <a:ext uri="{FF2B5EF4-FFF2-40B4-BE49-F238E27FC236}">
                <a16:creationId xmlns:a16="http://schemas.microsoft.com/office/drawing/2014/main" id="{326B74C6-72A5-0E4C-BCB8-7C67CBD5309F}"/>
              </a:ext>
            </a:extLst>
          </p:cNvPr>
          <p:cNvSpPr/>
          <p:nvPr userDrawn="1"/>
        </p:nvSpPr>
        <p:spPr>
          <a:xfrm>
            <a:off x="3327085" y="3411141"/>
            <a:ext cx="2557460" cy="2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5" name="Rectangle 14">
            <a:extLst>
              <a:ext uri="{FF2B5EF4-FFF2-40B4-BE49-F238E27FC236}">
                <a16:creationId xmlns:a16="http://schemas.microsoft.com/office/drawing/2014/main" id="{A053CCF6-3672-B843-BF0D-889DE48AA861}"/>
              </a:ext>
            </a:extLst>
          </p:cNvPr>
          <p:cNvSpPr/>
          <p:nvPr userDrawn="1"/>
        </p:nvSpPr>
        <p:spPr>
          <a:xfrm>
            <a:off x="342345" y="3411141"/>
            <a:ext cx="2557460" cy="2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solidFill>
                <a:schemeClr val="accent3"/>
              </a:solidFill>
            </a:endParaRPr>
          </a:p>
        </p:txBody>
      </p:sp>
      <p:sp>
        <p:nvSpPr>
          <p:cNvPr id="18" name="Rectangle 17">
            <a:extLst>
              <a:ext uri="{FF2B5EF4-FFF2-40B4-BE49-F238E27FC236}">
                <a16:creationId xmlns:a16="http://schemas.microsoft.com/office/drawing/2014/main" id="{984D05DE-DDAE-564C-9532-2BECA3693B9B}"/>
              </a:ext>
            </a:extLst>
          </p:cNvPr>
          <p:cNvSpPr/>
          <p:nvPr userDrawn="1"/>
        </p:nvSpPr>
        <p:spPr>
          <a:xfrm>
            <a:off x="9298605" y="3411141"/>
            <a:ext cx="2557460" cy="2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20" name="Rectangle 19">
            <a:extLst>
              <a:ext uri="{FF2B5EF4-FFF2-40B4-BE49-F238E27FC236}">
                <a16:creationId xmlns:a16="http://schemas.microsoft.com/office/drawing/2014/main" id="{D0AAB97C-D80C-0647-B629-D268B92D832E}"/>
              </a:ext>
            </a:extLst>
          </p:cNvPr>
          <p:cNvSpPr/>
          <p:nvPr userDrawn="1"/>
        </p:nvSpPr>
        <p:spPr>
          <a:xfrm>
            <a:off x="6313865" y="3411141"/>
            <a:ext cx="2557460" cy="2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24" name="Content Placeholder 24">
            <a:extLst>
              <a:ext uri="{FF2B5EF4-FFF2-40B4-BE49-F238E27FC236}">
                <a16:creationId xmlns:a16="http://schemas.microsoft.com/office/drawing/2014/main" id="{493228E2-E6DC-1F49-BDD7-0A952289BBD9}"/>
              </a:ext>
            </a:extLst>
          </p:cNvPr>
          <p:cNvSpPr>
            <a:spLocks noGrp="1"/>
          </p:cNvSpPr>
          <p:nvPr>
            <p:ph sz="quarter" idx="22" hasCustomPrompt="1"/>
          </p:nvPr>
        </p:nvSpPr>
        <p:spPr>
          <a:xfrm>
            <a:off x="6318027"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25" name="Content Placeholder 24">
            <a:extLst>
              <a:ext uri="{FF2B5EF4-FFF2-40B4-BE49-F238E27FC236}">
                <a16:creationId xmlns:a16="http://schemas.microsoft.com/office/drawing/2014/main" id="{5DE76DA6-973F-1C4C-B730-520FDA312F83}"/>
              </a:ext>
            </a:extLst>
          </p:cNvPr>
          <p:cNvSpPr>
            <a:spLocks noGrp="1"/>
          </p:cNvSpPr>
          <p:nvPr>
            <p:ph sz="quarter" idx="23" hasCustomPrompt="1"/>
          </p:nvPr>
        </p:nvSpPr>
        <p:spPr>
          <a:xfrm>
            <a:off x="9310148" y="2903500"/>
            <a:ext cx="2550082"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Tree>
    <p:extLst>
      <p:ext uri="{BB962C8B-B14F-4D97-AF65-F5344CB8AC3E}">
        <p14:creationId xmlns:p14="http://schemas.microsoft.com/office/powerpoint/2010/main" val="1920591970"/>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3" pos="1958" userDrawn="1">
          <p15:clr>
            <a:srgbClr val="FBAE40"/>
          </p15:clr>
        </p15:guide>
        <p15:guide id="14" orient="horz" pos="4088" userDrawn="1">
          <p15:clr>
            <a:srgbClr val="C35EA4"/>
          </p15:clr>
        </p15:guide>
        <p15:guide id="15" pos="3840"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guide id="26" pos="1823" userDrawn="1">
          <p15:clr>
            <a:srgbClr val="FBAE40"/>
          </p15:clr>
        </p15:guide>
        <p15:guide id="27" pos="2094" userDrawn="1">
          <p15:clr>
            <a:srgbClr val="FBAE40"/>
          </p15:clr>
        </p15:guide>
        <p15:guide id="28" pos="5586" userDrawn="1">
          <p15:clr>
            <a:srgbClr val="FBAE40"/>
          </p15:clr>
        </p15:guide>
        <p15:guide id="29" pos="5857" userDrawn="1">
          <p15:clr>
            <a:srgbClr val="FBAE40"/>
          </p15:clr>
        </p15:guide>
        <p15:guide id="30" pos="572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Blue  - 3 Column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9" name="Content Placeholder 2">
            <a:extLst>
              <a:ext uri="{FF2B5EF4-FFF2-40B4-BE49-F238E27FC236}">
                <a16:creationId xmlns:a16="http://schemas.microsoft.com/office/drawing/2014/main" id="{D8430D36-7FD7-4A97-A975-DED0BFD25492}"/>
              </a:ext>
            </a:extLst>
          </p:cNvPr>
          <p:cNvSpPr>
            <a:spLocks noGrp="1"/>
          </p:cNvSpPr>
          <p:nvPr>
            <p:ph idx="10"/>
          </p:nvPr>
        </p:nvSpPr>
        <p:spPr>
          <a:xfrm>
            <a:off x="573502" y="3644900"/>
            <a:ext cx="320040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Content Placeholder 24">
            <a:extLst>
              <a:ext uri="{FF2B5EF4-FFF2-40B4-BE49-F238E27FC236}">
                <a16:creationId xmlns:a16="http://schemas.microsoft.com/office/drawing/2014/main" id="{708C75CC-6E96-440F-AF07-7726525673CF}"/>
              </a:ext>
            </a:extLst>
          </p:cNvPr>
          <p:cNvSpPr>
            <a:spLocks noGrp="1"/>
          </p:cNvSpPr>
          <p:nvPr>
            <p:ph sz="quarter" idx="14" hasCustomPrompt="1"/>
          </p:nvPr>
        </p:nvSpPr>
        <p:spPr>
          <a:xfrm>
            <a:off x="573502" y="2903500"/>
            <a:ext cx="3200400"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1" name="Content Placeholder 24">
            <a:extLst>
              <a:ext uri="{FF2B5EF4-FFF2-40B4-BE49-F238E27FC236}">
                <a16:creationId xmlns:a16="http://schemas.microsoft.com/office/drawing/2014/main" id="{85D92F49-563C-44F1-B896-98F71C6B810F}"/>
              </a:ext>
            </a:extLst>
          </p:cNvPr>
          <p:cNvSpPr>
            <a:spLocks noGrp="1"/>
          </p:cNvSpPr>
          <p:nvPr>
            <p:ph sz="quarter" idx="15" hasCustomPrompt="1"/>
          </p:nvPr>
        </p:nvSpPr>
        <p:spPr>
          <a:xfrm>
            <a:off x="4495317" y="2903500"/>
            <a:ext cx="3200400"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
        <p:nvSpPr>
          <p:cNvPr id="19" name="Title 1">
            <a:extLst>
              <a:ext uri="{FF2B5EF4-FFF2-40B4-BE49-F238E27FC236}">
                <a16:creationId xmlns:a16="http://schemas.microsoft.com/office/drawing/2014/main" id="{971AAA78-2635-4D0A-B2AC-FD81AE5C439A}"/>
              </a:ext>
            </a:extLst>
          </p:cNvPr>
          <p:cNvSpPr>
            <a:spLocks noGrp="1"/>
          </p:cNvSpPr>
          <p:nvPr>
            <p:ph type="title" hasCustomPrompt="1"/>
          </p:nvPr>
        </p:nvSpPr>
        <p:spPr>
          <a:xfrm>
            <a:off x="334967" y="260351"/>
            <a:ext cx="11521100" cy="720000"/>
          </a:xfrm>
          <a:prstGeom prst="rect">
            <a:avLst/>
          </a:prstGeom>
        </p:spPr>
        <p:txBody>
          <a:bodyPr lIns="0" tIns="0" rIns="0" bIns="0"/>
          <a:lstStyle>
            <a:lvl1pPr>
              <a:defRPr sz="2800"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GB" noProof="0"/>
              <a:t>Agenda</a:t>
            </a:r>
            <a:br>
              <a:rPr lang="en-GB" noProof="0"/>
            </a:br>
            <a:br>
              <a:rPr lang="en-GB" noProof="0"/>
            </a:br>
            <a:endParaRPr lang="en-GB" noProof="0"/>
          </a:p>
        </p:txBody>
      </p:sp>
      <p:sp>
        <p:nvSpPr>
          <p:cNvPr id="21" name="Content Placeholder 2">
            <a:extLst>
              <a:ext uri="{FF2B5EF4-FFF2-40B4-BE49-F238E27FC236}">
                <a16:creationId xmlns:a16="http://schemas.microsoft.com/office/drawing/2014/main" id="{A6753BA0-D38E-6441-8439-4205D2AEEED8}"/>
              </a:ext>
            </a:extLst>
          </p:cNvPr>
          <p:cNvSpPr>
            <a:spLocks noGrp="1"/>
          </p:cNvSpPr>
          <p:nvPr>
            <p:ph idx="19"/>
          </p:nvPr>
        </p:nvSpPr>
        <p:spPr>
          <a:xfrm>
            <a:off x="4495317" y="3644900"/>
            <a:ext cx="320040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2" name="Content Placeholder 2">
            <a:extLst>
              <a:ext uri="{FF2B5EF4-FFF2-40B4-BE49-F238E27FC236}">
                <a16:creationId xmlns:a16="http://schemas.microsoft.com/office/drawing/2014/main" id="{DB050A02-2484-4D4F-A1E7-39A45044574F}"/>
              </a:ext>
            </a:extLst>
          </p:cNvPr>
          <p:cNvSpPr>
            <a:spLocks noGrp="1"/>
          </p:cNvSpPr>
          <p:nvPr>
            <p:ph idx="20"/>
          </p:nvPr>
        </p:nvSpPr>
        <p:spPr>
          <a:xfrm>
            <a:off x="8427069" y="3644900"/>
            <a:ext cx="3200400" cy="2305050"/>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4" name="Rectangle 13">
            <a:extLst>
              <a:ext uri="{FF2B5EF4-FFF2-40B4-BE49-F238E27FC236}">
                <a16:creationId xmlns:a16="http://schemas.microsoft.com/office/drawing/2014/main" id="{326B74C6-72A5-0E4C-BCB8-7C67CBD5309F}"/>
              </a:ext>
            </a:extLst>
          </p:cNvPr>
          <p:cNvSpPr/>
          <p:nvPr userDrawn="1"/>
        </p:nvSpPr>
        <p:spPr>
          <a:xfrm>
            <a:off x="4495317" y="3411141"/>
            <a:ext cx="3200400" cy="2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5" name="Rectangle 14">
            <a:extLst>
              <a:ext uri="{FF2B5EF4-FFF2-40B4-BE49-F238E27FC236}">
                <a16:creationId xmlns:a16="http://schemas.microsoft.com/office/drawing/2014/main" id="{A053CCF6-3672-B843-BF0D-889DE48AA861}"/>
              </a:ext>
            </a:extLst>
          </p:cNvPr>
          <p:cNvSpPr/>
          <p:nvPr userDrawn="1"/>
        </p:nvSpPr>
        <p:spPr>
          <a:xfrm>
            <a:off x="573502" y="3411141"/>
            <a:ext cx="3200400" cy="2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solidFill>
                <a:schemeClr val="accent3"/>
              </a:solidFill>
            </a:endParaRPr>
          </a:p>
        </p:txBody>
      </p:sp>
      <p:sp>
        <p:nvSpPr>
          <p:cNvPr id="20" name="Rectangle 19">
            <a:extLst>
              <a:ext uri="{FF2B5EF4-FFF2-40B4-BE49-F238E27FC236}">
                <a16:creationId xmlns:a16="http://schemas.microsoft.com/office/drawing/2014/main" id="{D0AAB97C-D80C-0647-B629-D268B92D832E}"/>
              </a:ext>
            </a:extLst>
          </p:cNvPr>
          <p:cNvSpPr/>
          <p:nvPr userDrawn="1"/>
        </p:nvSpPr>
        <p:spPr>
          <a:xfrm>
            <a:off x="8427069" y="3411141"/>
            <a:ext cx="3200400" cy="2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24" name="Content Placeholder 24">
            <a:extLst>
              <a:ext uri="{FF2B5EF4-FFF2-40B4-BE49-F238E27FC236}">
                <a16:creationId xmlns:a16="http://schemas.microsoft.com/office/drawing/2014/main" id="{493228E2-E6DC-1F49-BDD7-0A952289BBD9}"/>
              </a:ext>
            </a:extLst>
          </p:cNvPr>
          <p:cNvSpPr>
            <a:spLocks noGrp="1"/>
          </p:cNvSpPr>
          <p:nvPr>
            <p:ph sz="quarter" idx="22" hasCustomPrompt="1"/>
          </p:nvPr>
        </p:nvSpPr>
        <p:spPr>
          <a:xfrm>
            <a:off x="8427069" y="2903500"/>
            <a:ext cx="3200400" cy="309600"/>
          </a:xfrm>
          <a:prstGeom prst="rect">
            <a:avLst/>
          </a:prstGeom>
        </p:spPr>
        <p:txBody>
          <a:bodyPr lIns="0" tIns="0" rIns="0" bIns="0" anchor="b"/>
          <a:lstStyle>
            <a:lvl1pPr marL="33526" indent="0">
              <a:spcBef>
                <a:spcPts val="0"/>
              </a:spcBef>
              <a:buNone/>
              <a:defRPr lang="en-GB" sz="2000" b="1" kern="1200" dirty="0">
                <a:solidFill>
                  <a:schemeClr val="accent1"/>
                </a:solidFill>
                <a:latin typeface="+mj-lt"/>
                <a:ea typeface="+mn-ea"/>
                <a:cs typeface="Arial Bold" panose="020B0704020202020204" pitchFamily="34" charset="0"/>
              </a:defRPr>
            </a:lvl1pPr>
          </a:lstStyle>
          <a:p>
            <a:pPr lvl="0"/>
            <a:r>
              <a:rPr lang="en-GB" noProof="0"/>
              <a:t>Arial Bold 20pt </a:t>
            </a:r>
          </a:p>
        </p:txBody>
      </p:sp>
    </p:spTree>
    <p:extLst>
      <p:ext uri="{BB962C8B-B14F-4D97-AF65-F5344CB8AC3E}">
        <p14:creationId xmlns:p14="http://schemas.microsoft.com/office/powerpoint/2010/main" val="3339413531"/>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3" pos="1958" userDrawn="1">
          <p15:clr>
            <a:srgbClr val="FBAE40"/>
          </p15:clr>
        </p15:guide>
        <p15:guide id="14" orient="horz" pos="4088" userDrawn="1">
          <p15:clr>
            <a:srgbClr val="C35EA4"/>
          </p15:clr>
        </p15:guide>
        <p15:guide id="15" pos="3840"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guide id="26" pos="1823" userDrawn="1">
          <p15:clr>
            <a:srgbClr val="FBAE40"/>
          </p15:clr>
        </p15:guide>
        <p15:guide id="27" pos="2094" userDrawn="1">
          <p15:clr>
            <a:srgbClr val="FBAE40"/>
          </p15:clr>
        </p15:guide>
        <p15:guide id="28" pos="5586" userDrawn="1">
          <p15:clr>
            <a:srgbClr val="FBAE40"/>
          </p15:clr>
        </p15:guide>
        <p15:guide id="29" pos="5857" userDrawn="1">
          <p15:clr>
            <a:srgbClr val="FBAE40"/>
          </p15:clr>
        </p15:guide>
        <p15:guide id="30" pos="5722"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genda - Table">
    <p:spTree>
      <p:nvGrpSpPr>
        <p:cNvPr id="1" name=""/>
        <p:cNvGrpSpPr/>
        <p:nvPr/>
      </p:nvGrpSpPr>
      <p:grpSpPr>
        <a:xfrm>
          <a:off x="0" y="0"/>
          <a:ext cx="0" cy="0"/>
          <a:chOff x="0" y="0"/>
          <a:chExt cx="0" cy="0"/>
        </a:xfrm>
      </p:grpSpPr>
      <p:pic>
        <p:nvPicPr>
          <p:cNvPr id="34" name="Picture 33" descr="Logo&#10;&#10;Description automatically generated">
            <a:extLst>
              <a:ext uri="{FF2B5EF4-FFF2-40B4-BE49-F238E27FC236}">
                <a16:creationId xmlns:a16="http://schemas.microsoft.com/office/drawing/2014/main" id="{EBAE3BCA-51A5-E840-A353-3FE5CEA69D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03726" y="6339310"/>
            <a:ext cx="755515" cy="286340"/>
          </a:xfrm>
          <a:prstGeom prst="rect">
            <a:avLst/>
          </a:prstGeom>
        </p:spPr>
      </p:pic>
      <p:pic>
        <p:nvPicPr>
          <p:cNvPr id="41" name="Picture 40" descr="A picture containing shape&#10;&#10;Description automatically generated">
            <a:extLst>
              <a:ext uri="{FF2B5EF4-FFF2-40B4-BE49-F238E27FC236}">
                <a16:creationId xmlns:a16="http://schemas.microsoft.com/office/drawing/2014/main" id="{A44001E7-0542-6B42-B324-B0E3A0DC07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2987" y="0"/>
            <a:ext cx="12190814" cy="6858000"/>
          </a:xfrm>
          <a:prstGeom prst="rect">
            <a:avLst/>
          </a:prstGeom>
          <a:solidFill>
            <a:schemeClr val="accent1"/>
          </a:solidFill>
        </p:spPr>
      </p:pic>
      <p:sp>
        <p:nvSpPr>
          <p:cNvPr id="42" name="Content Placeholder 5">
            <a:extLst>
              <a:ext uri="{FF2B5EF4-FFF2-40B4-BE49-F238E27FC236}">
                <a16:creationId xmlns:a16="http://schemas.microsoft.com/office/drawing/2014/main" id="{DB325AE1-E355-6A40-BAB2-857781596872}"/>
              </a:ext>
            </a:extLst>
          </p:cNvPr>
          <p:cNvSpPr>
            <a:spLocks noGrp="1"/>
          </p:cNvSpPr>
          <p:nvPr>
            <p:ph sz="quarter" idx="13" hasCustomPrompt="1"/>
          </p:nvPr>
        </p:nvSpPr>
        <p:spPr>
          <a:xfrm>
            <a:off x="334963" y="1997871"/>
            <a:ext cx="3969409" cy="2862263"/>
          </a:xfrm>
          <a:prstGeom prst="rect">
            <a:avLst/>
          </a:prstGeom>
        </p:spPr>
        <p:txBody>
          <a:bodyPr lIns="0" tIns="0" rIns="0" bIns="0" anchor="ctr" anchorCtr="0"/>
          <a:lstStyle>
            <a:lvl1pPr marL="33526" indent="0">
              <a:buNone/>
              <a:defRPr sz="4400" b="1">
                <a:solidFill>
                  <a:schemeClr val="bg2"/>
                </a:solidFill>
              </a:defRPr>
            </a:lvl1pPr>
          </a:lstStyle>
          <a:p>
            <a:pPr lvl="0"/>
            <a:r>
              <a:rPr lang="en-GB" noProof="0"/>
              <a:t>Agenda</a:t>
            </a:r>
          </a:p>
        </p:txBody>
      </p:sp>
    </p:spTree>
    <p:extLst>
      <p:ext uri="{BB962C8B-B14F-4D97-AF65-F5344CB8AC3E}">
        <p14:creationId xmlns:p14="http://schemas.microsoft.com/office/powerpoint/2010/main" val="3832043208"/>
      </p:ext>
    </p:extLst>
  </p:cSld>
  <p:clrMapOvr>
    <a:masterClrMapping/>
  </p:clrMapOvr>
  <p:extLst>
    <p:ext uri="{DCECCB84-F9BA-43D5-87BE-67443E8EF086}">
      <p15:sldGuideLst xmlns:p15="http://schemas.microsoft.com/office/powerpoint/2012/main">
        <p15:guide id="2" pos="2638" userDrawn="1">
          <p15:clr>
            <a:srgbClr val="FBAE40"/>
          </p15:clr>
        </p15:guide>
        <p15:guide id="3" pos="2773" userDrawn="1">
          <p15:clr>
            <a:srgbClr val="FBAE40"/>
          </p15:clr>
        </p15:guide>
        <p15:guide id="4" pos="250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genda - Table+Icons">
    <p:spTree>
      <p:nvGrpSpPr>
        <p:cNvPr id="1" name=""/>
        <p:cNvGrpSpPr/>
        <p:nvPr/>
      </p:nvGrpSpPr>
      <p:grpSpPr>
        <a:xfrm>
          <a:off x="0" y="0"/>
          <a:ext cx="0" cy="0"/>
          <a:chOff x="0" y="0"/>
          <a:chExt cx="0" cy="0"/>
        </a:xfrm>
      </p:grpSpPr>
      <p:pic>
        <p:nvPicPr>
          <p:cNvPr id="34" name="Picture 33" descr="Logo&#10;&#10;Description automatically generated">
            <a:extLst>
              <a:ext uri="{FF2B5EF4-FFF2-40B4-BE49-F238E27FC236}">
                <a16:creationId xmlns:a16="http://schemas.microsoft.com/office/drawing/2014/main" id="{EBAE3BCA-51A5-E840-A353-3FE5CEA69D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26456" y="6339310"/>
            <a:ext cx="755515" cy="286340"/>
          </a:xfrm>
          <a:prstGeom prst="rect">
            <a:avLst/>
          </a:prstGeom>
        </p:spPr>
      </p:pic>
      <p:pic>
        <p:nvPicPr>
          <p:cNvPr id="41" name="Picture 40" descr="A picture containing shape&#10;&#10;Description automatically generated">
            <a:extLst>
              <a:ext uri="{FF2B5EF4-FFF2-40B4-BE49-F238E27FC236}">
                <a16:creationId xmlns:a16="http://schemas.microsoft.com/office/drawing/2014/main" id="{A44001E7-0542-6B42-B324-B0E3A0DC07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2987" y="0"/>
            <a:ext cx="12190814" cy="6858000"/>
          </a:xfrm>
          <a:prstGeom prst="rect">
            <a:avLst/>
          </a:prstGeom>
          <a:solidFill>
            <a:schemeClr val="accent1"/>
          </a:solidFill>
        </p:spPr>
      </p:pic>
      <p:sp>
        <p:nvSpPr>
          <p:cNvPr id="42" name="Content Placeholder 5">
            <a:extLst>
              <a:ext uri="{FF2B5EF4-FFF2-40B4-BE49-F238E27FC236}">
                <a16:creationId xmlns:a16="http://schemas.microsoft.com/office/drawing/2014/main" id="{DB325AE1-E355-6A40-BAB2-857781596872}"/>
              </a:ext>
            </a:extLst>
          </p:cNvPr>
          <p:cNvSpPr>
            <a:spLocks noGrp="1"/>
          </p:cNvSpPr>
          <p:nvPr>
            <p:ph sz="quarter" idx="13" hasCustomPrompt="1"/>
          </p:nvPr>
        </p:nvSpPr>
        <p:spPr>
          <a:xfrm>
            <a:off x="334963" y="1997871"/>
            <a:ext cx="3969409" cy="2862263"/>
          </a:xfrm>
          <a:prstGeom prst="rect">
            <a:avLst/>
          </a:prstGeom>
        </p:spPr>
        <p:txBody>
          <a:bodyPr lIns="0" tIns="0" rIns="0" bIns="0" anchor="ctr" anchorCtr="0"/>
          <a:lstStyle>
            <a:lvl1pPr marL="33526" indent="0">
              <a:buNone/>
              <a:defRPr sz="4400" b="1">
                <a:solidFill>
                  <a:schemeClr val="bg2"/>
                </a:solidFill>
              </a:defRPr>
            </a:lvl1pPr>
          </a:lstStyle>
          <a:p>
            <a:pPr lvl="0"/>
            <a:r>
              <a:rPr lang="en-GB" noProof="0"/>
              <a:t>Agenda</a:t>
            </a:r>
          </a:p>
        </p:txBody>
      </p:sp>
    </p:spTree>
    <p:extLst>
      <p:ext uri="{BB962C8B-B14F-4D97-AF65-F5344CB8AC3E}">
        <p14:creationId xmlns:p14="http://schemas.microsoft.com/office/powerpoint/2010/main" val="1456648435"/>
      </p:ext>
    </p:extLst>
  </p:cSld>
  <p:clrMapOvr>
    <a:masterClrMapping/>
  </p:clrMapOvr>
  <p:extLst>
    <p:ext uri="{DCECCB84-F9BA-43D5-87BE-67443E8EF086}">
      <p15:sldGuideLst xmlns:p15="http://schemas.microsoft.com/office/powerpoint/2012/main">
        <p15:guide id="2" pos="2638" userDrawn="1">
          <p15:clr>
            <a:srgbClr val="FBAE40"/>
          </p15:clr>
        </p15:guide>
        <p15:guide id="3" pos="2773" userDrawn="1">
          <p15:clr>
            <a:srgbClr val="FBAE40"/>
          </p15:clr>
        </p15:guide>
        <p15:guide id="4" pos="250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Agenda - Table">
    <p:spTree>
      <p:nvGrpSpPr>
        <p:cNvPr id="1" name=""/>
        <p:cNvGrpSpPr/>
        <p:nvPr/>
      </p:nvGrpSpPr>
      <p:grpSpPr>
        <a:xfrm>
          <a:off x="0" y="0"/>
          <a:ext cx="0" cy="0"/>
          <a:chOff x="0" y="0"/>
          <a:chExt cx="0" cy="0"/>
        </a:xfrm>
      </p:grpSpPr>
      <p:pic>
        <p:nvPicPr>
          <p:cNvPr id="34" name="Picture 33" descr="Logo&#10;&#10;Description automatically generated">
            <a:extLst>
              <a:ext uri="{FF2B5EF4-FFF2-40B4-BE49-F238E27FC236}">
                <a16:creationId xmlns:a16="http://schemas.microsoft.com/office/drawing/2014/main" id="{EBAE3BCA-51A5-E840-A353-3FE5CEA69D5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03726" y="6339310"/>
            <a:ext cx="755515" cy="286340"/>
          </a:xfrm>
          <a:prstGeom prst="rect">
            <a:avLst/>
          </a:prstGeom>
        </p:spPr>
      </p:pic>
      <p:pic>
        <p:nvPicPr>
          <p:cNvPr id="41" name="Picture 40" descr="A picture containing shape&#10;&#10;Description automatically generated">
            <a:extLst>
              <a:ext uri="{FF2B5EF4-FFF2-40B4-BE49-F238E27FC236}">
                <a16:creationId xmlns:a16="http://schemas.microsoft.com/office/drawing/2014/main" id="{A44001E7-0542-6B42-B324-B0E3A0DC07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02987" y="0"/>
            <a:ext cx="12190814" cy="6858000"/>
          </a:xfrm>
          <a:prstGeom prst="rect">
            <a:avLst/>
          </a:prstGeom>
          <a:solidFill>
            <a:schemeClr val="accent1"/>
          </a:solidFill>
        </p:spPr>
      </p:pic>
      <p:sp>
        <p:nvSpPr>
          <p:cNvPr id="42" name="Content Placeholder 5">
            <a:extLst>
              <a:ext uri="{FF2B5EF4-FFF2-40B4-BE49-F238E27FC236}">
                <a16:creationId xmlns:a16="http://schemas.microsoft.com/office/drawing/2014/main" id="{DB325AE1-E355-6A40-BAB2-857781596872}"/>
              </a:ext>
            </a:extLst>
          </p:cNvPr>
          <p:cNvSpPr>
            <a:spLocks noGrp="1"/>
          </p:cNvSpPr>
          <p:nvPr>
            <p:ph sz="quarter" idx="13" hasCustomPrompt="1"/>
          </p:nvPr>
        </p:nvSpPr>
        <p:spPr>
          <a:xfrm>
            <a:off x="334963" y="1997871"/>
            <a:ext cx="3969409" cy="2862263"/>
          </a:xfrm>
          <a:prstGeom prst="rect">
            <a:avLst/>
          </a:prstGeom>
        </p:spPr>
        <p:txBody>
          <a:bodyPr lIns="0" tIns="0" rIns="0" bIns="0" anchor="ctr" anchorCtr="0"/>
          <a:lstStyle>
            <a:lvl1pPr marL="33526" indent="0">
              <a:buNone/>
              <a:defRPr sz="4400" b="1">
                <a:solidFill>
                  <a:schemeClr val="bg2"/>
                </a:solidFill>
              </a:defRPr>
            </a:lvl1pPr>
          </a:lstStyle>
          <a:p>
            <a:pPr lvl="0"/>
            <a:r>
              <a:rPr lang="en-GB" noProof="0"/>
              <a:t>Agenda</a:t>
            </a:r>
          </a:p>
        </p:txBody>
      </p:sp>
      <p:sp>
        <p:nvSpPr>
          <p:cNvPr id="4" name="Table Placeholder 3">
            <a:extLst>
              <a:ext uri="{FF2B5EF4-FFF2-40B4-BE49-F238E27FC236}">
                <a16:creationId xmlns:a16="http://schemas.microsoft.com/office/drawing/2014/main" id="{F0B2681A-7780-6D49-BC7A-34AEA1C37F74}"/>
              </a:ext>
            </a:extLst>
          </p:cNvPr>
          <p:cNvSpPr>
            <a:spLocks noGrp="1"/>
          </p:cNvSpPr>
          <p:nvPr>
            <p:ph type="tbl" sz="quarter" idx="14"/>
          </p:nvPr>
        </p:nvSpPr>
        <p:spPr>
          <a:xfrm>
            <a:off x="4406884" y="258185"/>
            <a:ext cx="7577137" cy="5862912"/>
          </a:xfrm>
          <a:prstGeom prst="rect">
            <a:avLst/>
          </a:prstGeom>
        </p:spPr>
        <p:txBody>
          <a:bodyPr/>
          <a:lstStyle/>
          <a:p>
            <a:r>
              <a:rPr lang="en-US"/>
              <a:t>Click icon to add table</a:t>
            </a:r>
            <a:endParaRPr lang="en-DE"/>
          </a:p>
        </p:txBody>
      </p:sp>
    </p:spTree>
    <p:extLst>
      <p:ext uri="{BB962C8B-B14F-4D97-AF65-F5344CB8AC3E}">
        <p14:creationId xmlns:p14="http://schemas.microsoft.com/office/powerpoint/2010/main" val="4115482618"/>
      </p:ext>
    </p:extLst>
  </p:cSld>
  <p:clrMapOvr>
    <a:masterClrMapping/>
  </p:clrMapOvr>
  <p:extLst>
    <p:ext uri="{DCECCB84-F9BA-43D5-87BE-67443E8EF086}">
      <p15:sldGuideLst xmlns:p15="http://schemas.microsoft.com/office/powerpoint/2012/main">
        <p15:guide id="2" pos="2638" userDrawn="1">
          <p15:clr>
            <a:srgbClr val="FBAE40"/>
          </p15:clr>
        </p15:guide>
        <p15:guide id="3" pos="2773" userDrawn="1">
          <p15:clr>
            <a:srgbClr val="FBAE40"/>
          </p15:clr>
        </p15:guide>
        <p15:guide id="4" pos="250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3BD204-FA61-B440-BA32-F79592F56C85}"/>
              </a:ext>
            </a:extLst>
          </p:cNvPr>
          <p:cNvSpPr/>
          <p:nvPr userDrawn="1"/>
        </p:nvSpPr>
        <p:spPr>
          <a:xfrm>
            <a:off x="0" y="3"/>
            <a:ext cx="12192000" cy="6858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a:p>
        </p:txBody>
      </p:sp>
      <p:pic>
        <p:nvPicPr>
          <p:cNvPr id="6" name="Picture 5" descr="A picture containing text, tableware, clipart, dishware&#10;&#10;Description automatically generated">
            <a:extLst>
              <a:ext uri="{FF2B5EF4-FFF2-40B4-BE49-F238E27FC236}">
                <a16:creationId xmlns:a16="http://schemas.microsoft.com/office/drawing/2014/main" id="{D0928E6E-A3BD-FC4E-9F95-6331AF29AD38}"/>
              </a:ext>
            </a:extLst>
          </p:cNvPr>
          <p:cNvPicPr>
            <a:picLocks noChangeAspect="1"/>
          </p:cNvPicPr>
          <p:nvPr userDrawn="1"/>
        </p:nvPicPr>
        <p:blipFill>
          <a:blip r:embed="rId2"/>
          <a:stretch>
            <a:fillRect/>
          </a:stretch>
        </p:blipFill>
        <p:spPr>
          <a:xfrm>
            <a:off x="334965" y="6345700"/>
            <a:ext cx="768000" cy="288000"/>
          </a:xfrm>
          <a:prstGeom prst="rect">
            <a:avLst/>
          </a:prstGeom>
        </p:spPr>
      </p:pic>
    </p:spTree>
    <p:extLst>
      <p:ext uri="{BB962C8B-B14F-4D97-AF65-F5344CB8AC3E}">
        <p14:creationId xmlns:p14="http://schemas.microsoft.com/office/powerpoint/2010/main" val="1835308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32" name="Picture 31" descr="Icon&#10;&#10;Description automatically generated">
            <a:extLst>
              <a:ext uri="{FF2B5EF4-FFF2-40B4-BE49-F238E27FC236}">
                <a16:creationId xmlns:a16="http://schemas.microsoft.com/office/drawing/2014/main" id="{28E5AE6A-4A9F-4D8E-B002-4E14632DF41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8" y="0"/>
            <a:ext cx="12190814" cy="1562100"/>
          </a:xfrm>
          <a:prstGeom prst="rect">
            <a:avLst/>
          </a:prstGeom>
        </p:spPr>
      </p:pic>
      <p:sp>
        <p:nvSpPr>
          <p:cNvPr id="2" name="Title 1">
            <a:extLst>
              <a:ext uri="{FF2B5EF4-FFF2-40B4-BE49-F238E27FC236}">
                <a16:creationId xmlns:a16="http://schemas.microsoft.com/office/drawing/2014/main" id="{DDECAA02-3D24-4927-838B-678DA5F98F3F}"/>
              </a:ext>
            </a:extLst>
          </p:cNvPr>
          <p:cNvSpPr>
            <a:spLocks noGrp="1"/>
          </p:cNvSpPr>
          <p:nvPr>
            <p:ph type="title" hasCustomPrompt="1"/>
          </p:nvPr>
        </p:nvSpPr>
        <p:spPr>
          <a:xfrm>
            <a:off x="334967" y="260351"/>
            <a:ext cx="11521100" cy="720000"/>
          </a:xfrm>
          <a:prstGeom prst="rect">
            <a:avLst/>
          </a:prstGeom>
        </p:spPr>
        <p:txBody>
          <a:bodyPr lIns="0" tIns="0" rIns="0" bIns="0"/>
          <a:lstStyle>
            <a:lvl1pPr>
              <a:defRPr sz="2800"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GB" noProof="0"/>
              <a:t>Table of Contents</a:t>
            </a:r>
            <a:br>
              <a:rPr lang="en-GB" noProof="0"/>
            </a:br>
            <a:br>
              <a:rPr lang="en-GB" noProof="0"/>
            </a:br>
            <a:endParaRPr lang="en-GB" noProof="0"/>
          </a:p>
        </p:txBody>
      </p:sp>
      <p:sp>
        <p:nvSpPr>
          <p:cNvPr id="7" name="Content Placeholder 6">
            <a:extLst>
              <a:ext uri="{FF2B5EF4-FFF2-40B4-BE49-F238E27FC236}">
                <a16:creationId xmlns:a16="http://schemas.microsoft.com/office/drawing/2014/main" id="{468FC78A-2CDD-4EBF-BA4B-8D0F3B754A2D}"/>
              </a:ext>
            </a:extLst>
          </p:cNvPr>
          <p:cNvSpPr>
            <a:spLocks noGrp="1"/>
          </p:cNvSpPr>
          <p:nvPr>
            <p:ph sz="quarter" idx="10" hasCustomPrompt="1"/>
          </p:nvPr>
        </p:nvSpPr>
        <p:spPr>
          <a:xfrm>
            <a:off x="334969" y="1160464"/>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01</a:t>
            </a:r>
          </a:p>
        </p:txBody>
      </p:sp>
      <p:sp>
        <p:nvSpPr>
          <p:cNvPr id="9" name="Content Placeholder 8">
            <a:extLst>
              <a:ext uri="{FF2B5EF4-FFF2-40B4-BE49-F238E27FC236}">
                <a16:creationId xmlns:a16="http://schemas.microsoft.com/office/drawing/2014/main" id="{495913B0-F403-42EB-ABA1-97DBB4EF2724}"/>
              </a:ext>
            </a:extLst>
          </p:cNvPr>
          <p:cNvSpPr>
            <a:spLocks noGrp="1"/>
          </p:cNvSpPr>
          <p:nvPr>
            <p:ph sz="quarter" idx="11" hasCustomPrompt="1"/>
          </p:nvPr>
        </p:nvSpPr>
        <p:spPr>
          <a:xfrm>
            <a:off x="1300486" y="1160464"/>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14" name="Content Placeholder 6">
            <a:extLst>
              <a:ext uri="{FF2B5EF4-FFF2-40B4-BE49-F238E27FC236}">
                <a16:creationId xmlns:a16="http://schemas.microsoft.com/office/drawing/2014/main" id="{1E196DD6-4FE7-48DC-BB45-3F88D5D8B34F}"/>
              </a:ext>
            </a:extLst>
          </p:cNvPr>
          <p:cNvSpPr>
            <a:spLocks noGrp="1"/>
          </p:cNvSpPr>
          <p:nvPr>
            <p:ph sz="quarter" idx="12" hasCustomPrompt="1"/>
          </p:nvPr>
        </p:nvSpPr>
        <p:spPr>
          <a:xfrm>
            <a:off x="334969" y="2122822"/>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02</a:t>
            </a:r>
          </a:p>
        </p:txBody>
      </p:sp>
      <p:sp>
        <p:nvSpPr>
          <p:cNvPr id="15" name="Content Placeholder 8">
            <a:extLst>
              <a:ext uri="{FF2B5EF4-FFF2-40B4-BE49-F238E27FC236}">
                <a16:creationId xmlns:a16="http://schemas.microsoft.com/office/drawing/2014/main" id="{97B55752-EA60-481C-8B80-EFBA399B4D4F}"/>
              </a:ext>
            </a:extLst>
          </p:cNvPr>
          <p:cNvSpPr>
            <a:spLocks noGrp="1"/>
          </p:cNvSpPr>
          <p:nvPr>
            <p:ph sz="quarter" idx="13" hasCustomPrompt="1"/>
          </p:nvPr>
        </p:nvSpPr>
        <p:spPr>
          <a:xfrm>
            <a:off x="1300486" y="2122822"/>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16" name="Content Placeholder 6">
            <a:extLst>
              <a:ext uri="{FF2B5EF4-FFF2-40B4-BE49-F238E27FC236}">
                <a16:creationId xmlns:a16="http://schemas.microsoft.com/office/drawing/2014/main" id="{4014063E-63CF-4B14-BE14-1FA92D807F8F}"/>
              </a:ext>
            </a:extLst>
          </p:cNvPr>
          <p:cNvSpPr>
            <a:spLocks noGrp="1"/>
          </p:cNvSpPr>
          <p:nvPr>
            <p:ph sz="quarter" idx="14" hasCustomPrompt="1"/>
          </p:nvPr>
        </p:nvSpPr>
        <p:spPr>
          <a:xfrm>
            <a:off x="334969" y="3085810"/>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03</a:t>
            </a:r>
          </a:p>
        </p:txBody>
      </p:sp>
      <p:sp>
        <p:nvSpPr>
          <p:cNvPr id="17" name="Content Placeholder 8">
            <a:extLst>
              <a:ext uri="{FF2B5EF4-FFF2-40B4-BE49-F238E27FC236}">
                <a16:creationId xmlns:a16="http://schemas.microsoft.com/office/drawing/2014/main" id="{DFA88A6F-4604-4BB8-967D-CBF67BFAD5B6}"/>
              </a:ext>
            </a:extLst>
          </p:cNvPr>
          <p:cNvSpPr>
            <a:spLocks noGrp="1"/>
          </p:cNvSpPr>
          <p:nvPr>
            <p:ph sz="quarter" idx="15" hasCustomPrompt="1"/>
          </p:nvPr>
        </p:nvSpPr>
        <p:spPr>
          <a:xfrm>
            <a:off x="1300486" y="3085810"/>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18" name="Content Placeholder 6">
            <a:extLst>
              <a:ext uri="{FF2B5EF4-FFF2-40B4-BE49-F238E27FC236}">
                <a16:creationId xmlns:a16="http://schemas.microsoft.com/office/drawing/2014/main" id="{1325D60E-84DC-49BB-825F-1EFDDCD7FF35}"/>
              </a:ext>
            </a:extLst>
          </p:cNvPr>
          <p:cNvSpPr>
            <a:spLocks noGrp="1"/>
          </p:cNvSpPr>
          <p:nvPr>
            <p:ph sz="quarter" idx="16" hasCustomPrompt="1"/>
          </p:nvPr>
        </p:nvSpPr>
        <p:spPr>
          <a:xfrm>
            <a:off x="334969" y="4049576"/>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04</a:t>
            </a:r>
          </a:p>
        </p:txBody>
      </p:sp>
      <p:sp>
        <p:nvSpPr>
          <p:cNvPr id="19" name="Content Placeholder 8">
            <a:extLst>
              <a:ext uri="{FF2B5EF4-FFF2-40B4-BE49-F238E27FC236}">
                <a16:creationId xmlns:a16="http://schemas.microsoft.com/office/drawing/2014/main" id="{CBFAA21D-947F-4356-9A14-26C15D264F30}"/>
              </a:ext>
            </a:extLst>
          </p:cNvPr>
          <p:cNvSpPr>
            <a:spLocks noGrp="1"/>
          </p:cNvSpPr>
          <p:nvPr>
            <p:ph sz="quarter" idx="17" hasCustomPrompt="1"/>
          </p:nvPr>
        </p:nvSpPr>
        <p:spPr>
          <a:xfrm>
            <a:off x="1300486" y="4049576"/>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20" name="Content Placeholder 6">
            <a:extLst>
              <a:ext uri="{FF2B5EF4-FFF2-40B4-BE49-F238E27FC236}">
                <a16:creationId xmlns:a16="http://schemas.microsoft.com/office/drawing/2014/main" id="{AC835D0D-EC80-44A4-A0BB-7F454AF2305D}"/>
              </a:ext>
            </a:extLst>
          </p:cNvPr>
          <p:cNvSpPr>
            <a:spLocks noGrp="1"/>
          </p:cNvSpPr>
          <p:nvPr>
            <p:ph sz="quarter" idx="18" hasCustomPrompt="1"/>
          </p:nvPr>
        </p:nvSpPr>
        <p:spPr>
          <a:xfrm>
            <a:off x="334969" y="5011400"/>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05</a:t>
            </a:r>
          </a:p>
        </p:txBody>
      </p:sp>
      <p:sp>
        <p:nvSpPr>
          <p:cNvPr id="21" name="Content Placeholder 8">
            <a:extLst>
              <a:ext uri="{FF2B5EF4-FFF2-40B4-BE49-F238E27FC236}">
                <a16:creationId xmlns:a16="http://schemas.microsoft.com/office/drawing/2014/main" id="{F2F3D45A-BA57-4BE7-B230-0DE45566E734}"/>
              </a:ext>
            </a:extLst>
          </p:cNvPr>
          <p:cNvSpPr>
            <a:spLocks noGrp="1"/>
          </p:cNvSpPr>
          <p:nvPr>
            <p:ph sz="quarter" idx="19" hasCustomPrompt="1"/>
          </p:nvPr>
        </p:nvSpPr>
        <p:spPr>
          <a:xfrm>
            <a:off x="1300486" y="5011400"/>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22" name="Content Placeholder 6">
            <a:extLst>
              <a:ext uri="{FF2B5EF4-FFF2-40B4-BE49-F238E27FC236}">
                <a16:creationId xmlns:a16="http://schemas.microsoft.com/office/drawing/2014/main" id="{F2B31E55-6EF0-4EE6-8D61-00C42FB961CD}"/>
              </a:ext>
            </a:extLst>
          </p:cNvPr>
          <p:cNvSpPr>
            <a:spLocks noGrp="1"/>
          </p:cNvSpPr>
          <p:nvPr>
            <p:ph sz="quarter" idx="20" hasCustomPrompt="1"/>
          </p:nvPr>
        </p:nvSpPr>
        <p:spPr>
          <a:xfrm>
            <a:off x="6312029" y="1160464"/>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06</a:t>
            </a:r>
          </a:p>
        </p:txBody>
      </p:sp>
      <p:sp>
        <p:nvSpPr>
          <p:cNvPr id="23" name="Content Placeholder 8">
            <a:extLst>
              <a:ext uri="{FF2B5EF4-FFF2-40B4-BE49-F238E27FC236}">
                <a16:creationId xmlns:a16="http://schemas.microsoft.com/office/drawing/2014/main" id="{B523C09E-9C98-47F2-A5FF-54C4D57511F0}"/>
              </a:ext>
            </a:extLst>
          </p:cNvPr>
          <p:cNvSpPr>
            <a:spLocks noGrp="1"/>
          </p:cNvSpPr>
          <p:nvPr>
            <p:ph sz="quarter" idx="21" hasCustomPrompt="1"/>
          </p:nvPr>
        </p:nvSpPr>
        <p:spPr>
          <a:xfrm>
            <a:off x="7277545" y="1160464"/>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24" name="Content Placeholder 6">
            <a:extLst>
              <a:ext uri="{FF2B5EF4-FFF2-40B4-BE49-F238E27FC236}">
                <a16:creationId xmlns:a16="http://schemas.microsoft.com/office/drawing/2014/main" id="{F0938F9C-04B6-47EB-8CDE-B8EF83FBB1DA}"/>
              </a:ext>
            </a:extLst>
          </p:cNvPr>
          <p:cNvSpPr>
            <a:spLocks noGrp="1"/>
          </p:cNvSpPr>
          <p:nvPr>
            <p:ph sz="quarter" idx="22" hasCustomPrompt="1"/>
          </p:nvPr>
        </p:nvSpPr>
        <p:spPr>
          <a:xfrm>
            <a:off x="6312029" y="2122822"/>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07</a:t>
            </a:r>
          </a:p>
        </p:txBody>
      </p:sp>
      <p:sp>
        <p:nvSpPr>
          <p:cNvPr id="25" name="Content Placeholder 8">
            <a:extLst>
              <a:ext uri="{FF2B5EF4-FFF2-40B4-BE49-F238E27FC236}">
                <a16:creationId xmlns:a16="http://schemas.microsoft.com/office/drawing/2014/main" id="{562873CC-6E67-456A-BA61-3EE8395BF648}"/>
              </a:ext>
            </a:extLst>
          </p:cNvPr>
          <p:cNvSpPr>
            <a:spLocks noGrp="1"/>
          </p:cNvSpPr>
          <p:nvPr>
            <p:ph sz="quarter" idx="23" hasCustomPrompt="1"/>
          </p:nvPr>
        </p:nvSpPr>
        <p:spPr>
          <a:xfrm>
            <a:off x="7277545" y="2122822"/>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26" name="Content Placeholder 6">
            <a:extLst>
              <a:ext uri="{FF2B5EF4-FFF2-40B4-BE49-F238E27FC236}">
                <a16:creationId xmlns:a16="http://schemas.microsoft.com/office/drawing/2014/main" id="{2B3082DA-4BE6-478C-BE88-B49EB85E8DE6}"/>
              </a:ext>
            </a:extLst>
          </p:cNvPr>
          <p:cNvSpPr>
            <a:spLocks noGrp="1"/>
          </p:cNvSpPr>
          <p:nvPr>
            <p:ph sz="quarter" idx="24" hasCustomPrompt="1"/>
          </p:nvPr>
        </p:nvSpPr>
        <p:spPr>
          <a:xfrm>
            <a:off x="6312029" y="3085810"/>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08</a:t>
            </a:r>
          </a:p>
        </p:txBody>
      </p:sp>
      <p:sp>
        <p:nvSpPr>
          <p:cNvPr id="27" name="Content Placeholder 8">
            <a:extLst>
              <a:ext uri="{FF2B5EF4-FFF2-40B4-BE49-F238E27FC236}">
                <a16:creationId xmlns:a16="http://schemas.microsoft.com/office/drawing/2014/main" id="{A2EEA21F-7CED-4DC2-A58F-A8A86CD9CDB4}"/>
              </a:ext>
            </a:extLst>
          </p:cNvPr>
          <p:cNvSpPr>
            <a:spLocks noGrp="1"/>
          </p:cNvSpPr>
          <p:nvPr>
            <p:ph sz="quarter" idx="25" hasCustomPrompt="1"/>
          </p:nvPr>
        </p:nvSpPr>
        <p:spPr>
          <a:xfrm>
            <a:off x="7277545" y="3085810"/>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28" name="Content Placeholder 6">
            <a:extLst>
              <a:ext uri="{FF2B5EF4-FFF2-40B4-BE49-F238E27FC236}">
                <a16:creationId xmlns:a16="http://schemas.microsoft.com/office/drawing/2014/main" id="{7DE01133-7D0E-4934-97DC-B240FFB503E8}"/>
              </a:ext>
            </a:extLst>
          </p:cNvPr>
          <p:cNvSpPr>
            <a:spLocks noGrp="1"/>
          </p:cNvSpPr>
          <p:nvPr>
            <p:ph sz="quarter" idx="26" hasCustomPrompt="1"/>
          </p:nvPr>
        </p:nvSpPr>
        <p:spPr>
          <a:xfrm>
            <a:off x="6312029" y="4049576"/>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09</a:t>
            </a:r>
          </a:p>
        </p:txBody>
      </p:sp>
      <p:sp>
        <p:nvSpPr>
          <p:cNvPr id="29" name="Content Placeholder 8">
            <a:extLst>
              <a:ext uri="{FF2B5EF4-FFF2-40B4-BE49-F238E27FC236}">
                <a16:creationId xmlns:a16="http://schemas.microsoft.com/office/drawing/2014/main" id="{ABFBD604-14D4-4C4F-B896-3E3BBE694344}"/>
              </a:ext>
            </a:extLst>
          </p:cNvPr>
          <p:cNvSpPr>
            <a:spLocks noGrp="1"/>
          </p:cNvSpPr>
          <p:nvPr>
            <p:ph sz="quarter" idx="27" hasCustomPrompt="1"/>
          </p:nvPr>
        </p:nvSpPr>
        <p:spPr>
          <a:xfrm>
            <a:off x="7277545" y="4049576"/>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
        <p:nvSpPr>
          <p:cNvPr id="30" name="Content Placeholder 6">
            <a:extLst>
              <a:ext uri="{FF2B5EF4-FFF2-40B4-BE49-F238E27FC236}">
                <a16:creationId xmlns:a16="http://schemas.microsoft.com/office/drawing/2014/main" id="{F345F842-0000-4276-AD3C-AFD54875354A}"/>
              </a:ext>
            </a:extLst>
          </p:cNvPr>
          <p:cNvSpPr>
            <a:spLocks noGrp="1"/>
          </p:cNvSpPr>
          <p:nvPr>
            <p:ph sz="quarter" idx="28" hasCustomPrompt="1"/>
          </p:nvPr>
        </p:nvSpPr>
        <p:spPr>
          <a:xfrm>
            <a:off x="6312029" y="5011400"/>
            <a:ext cx="962025" cy="938550"/>
          </a:xfrm>
          <a:prstGeom prst="rect">
            <a:avLst/>
          </a:prstGeom>
        </p:spPr>
        <p:txBody>
          <a:bodyPr lIns="0" tIns="0" rIns="0" bIns="0" anchor="ctr" anchorCtr="0"/>
          <a:lstStyle>
            <a:lvl1pPr marL="33526" indent="0">
              <a:buNone/>
              <a:defRPr sz="4400">
                <a:solidFill>
                  <a:schemeClr val="accent2"/>
                </a:solidFill>
              </a:defRPr>
            </a:lvl1pPr>
            <a:lvl5pPr marL="1862270" indent="0">
              <a:buNone/>
              <a:defRPr/>
            </a:lvl5pPr>
          </a:lstStyle>
          <a:p>
            <a:pPr lvl="0"/>
            <a:r>
              <a:rPr lang="en-GB" noProof="0"/>
              <a:t>10</a:t>
            </a:r>
          </a:p>
        </p:txBody>
      </p:sp>
      <p:sp>
        <p:nvSpPr>
          <p:cNvPr id="31" name="Content Placeholder 8">
            <a:extLst>
              <a:ext uri="{FF2B5EF4-FFF2-40B4-BE49-F238E27FC236}">
                <a16:creationId xmlns:a16="http://schemas.microsoft.com/office/drawing/2014/main" id="{864D5780-3C7F-43F6-9E20-56CC6428755F}"/>
              </a:ext>
            </a:extLst>
          </p:cNvPr>
          <p:cNvSpPr>
            <a:spLocks noGrp="1"/>
          </p:cNvSpPr>
          <p:nvPr>
            <p:ph sz="quarter" idx="29" hasCustomPrompt="1"/>
          </p:nvPr>
        </p:nvSpPr>
        <p:spPr>
          <a:xfrm>
            <a:off x="7277545" y="5011400"/>
            <a:ext cx="4579620" cy="938550"/>
          </a:xfrm>
          <a:prstGeom prst="rect">
            <a:avLst/>
          </a:prstGeom>
        </p:spPr>
        <p:txBody>
          <a:bodyPr lIns="0" tIns="0" rIns="0" bIns="0" anchor="ctr" anchorCtr="0"/>
          <a:lstStyle>
            <a:lvl1pPr marL="33526" indent="0">
              <a:buNone/>
              <a:defRPr sz="2000" b="1"/>
            </a:lvl1pPr>
            <a:lvl5pPr marL="1862270" indent="0">
              <a:buNone/>
              <a:defRPr/>
            </a:lvl5pPr>
          </a:lstStyle>
          <a:p>
            <a:pPr lvl="0"/>
            <a:r>
              <a:rPr lang="en-GB" noProof="0"/>
              <a:t>Heading in Arial Bold 20pt</a:t>
            </a:r>
          </a:p>
        </p:txBody>
      </p:sp>
    </p:spTree>
    <p:extLst>
      <p:ext uri="{BB962C8B-B14F-4D97-AF65-F5344CB8AC3E}">
        <p14:creationId xmlns:p14="http://schemas.microsoft.com/office/powerpoint/2010/main" val="35599379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hapter Section - Dark Blue">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1900B388-9A9D-46B1-BEF8-F47C6AAFA9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8" y="0"/>
            <a:ext cx="12190814" cy="6858000"/>
          </a:xfrm>
          <a:prstGeom prst="rect">
            <a:avLst/>
          </a:prstGeom>
          <a:solidFill>
            <a:schemeClr val="accent1"/>
          </a:solidFill>
        </p:spPr>
      </p:pic>
      <p:sp>
        <p:nvSpPr>
          <p:cNvPr id="4" name="Title 1">
            <a:extLst>
              <a:ext uri="{FF2B5EF4-FFF2-40B4-BE49-F238E27FC236}">
                <a16:creationId xmlns:a16="http://schemas.microsoft.com/office/drawing/2014/main" id="{B43D1EB7-1CC1-435B-BF18-42398FF92330}"/>
              </a:ext>
            </a:extLst>
          </p:cNvPr>
          <p:cNvSpPr txBox="1">
            <a:spLocks/>
          </p:cNvSpPr>
          <p:nvPr userDrawn="1"/>
        </p:nvSpPr>
        <p:spPr>
          <a:xfrm>
            <a:off x="3552778" y="4313238"/>
            <a:ext cx="7488831" cy="2807766"/>
          </a:xfrm>
          <a:prstGeom prst="rect">
            <a:avLst/>
          </a:prstGeom>
        </p:spPr>
        <p:txBody>
          <a:bodyPr lIns="0" tIns="0" rIns="0" bIns="0" anchor="ctr" anchorCtr="0"/>
          <a:lstStyle>
            <a:lvl1pPr algn="l" defTabSz="914428"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400" noProof="0">
              <a:solidFill>
                <a:schemeClr val="bg1"/>
              </a:solidFill>
              <a:latin typeface="Arial Bold" panose="020B0704020202020204" pitchFamily="34" charset="0"/>
              <a:cs typeface="Arial Bold" panose="020B0704020202020204" pitchFamily="34" charset="0"/>
            </a:endParaRPr>
          </a:p>
        </p:txBody>
      </p:sp>
      <p:pic>
        <p:nvPicPr>
          <p:cNvPr id="5" name="Graphic 4">
            <a:extLst>
              <a:ext uri="{FF2B5EF4-FFF2-40B4-BE49-F238E27FC236}">
                <a16:creationId xmlns:a16="http://schemas.microsoft.com/office/drawing/2014/main" id="{E2C3C44A-E55B-4093-81A3-A4AB112A359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28413" y="5521328"/>
            <a:ext cx="428626" cy="428625"/>
          </a:xfrm>
          <a:prstGeom prst="rect">
            <a:avLst/>
          </a:prstGeom>
        </p:spPr>
      </p:pic>
      <p:sp>
        <p:nvSpPr>
          <p:cNvPr id="6" name="Content Placeholder 5">
            <a:extLst>
              <a:ext uri="{FF2B5EF4-FFF2-40B4-BE49-F238E27FC236}">
                <a16:creationId xmlns:a16="http://schemas.microsoft.com/office/drawing/2014/main" id="{89A9AA96-0FE9-41DD-925E-98B11D0D9171}"/>
              </a:ext>
            </a:extLst>
          </p:cNvPr>
          <p:cNvSpPr>
            <a:spLocks noGrp="1"/>
          </p:cNvSpPr>
          <p:nvPr>
            <p:ph sz="quarter" idx="10" hasCustomPrompt="1"/>
          </p:nvPr>
        </p:nvSpPr>
        <p:spPr>
          <a:xfrm>
            <a:off x="334967" y="2066928"/>
            <a:ext cx="8262936" cy="2862263"/>
          </a:xfrm>
          <a:prstGeom prst="rect">
            <a:avLst/>
          </a:prstGeom>
        </p:spPr>
        <p:txBody>
          <a:bodyPr lIns="0" tIns="0" rIns="0" bIns="0" anchor="ctr" anchorCtr="0"/>
          <a:lstStyle>
            <a:lvl1pPr marL="33526" indent="0">
              <a:buNone/>
              <a:defRPr sz="4400" b="1">
                <a:solidFill>
                  <a:schemeClr val="bg2"/>
                </a:solidFill>
              </a:defRPr>
            </a:lvl1pPr>
          </a:lstStyle>
          <a:p>
            <a:pPr lvl="0"/>
            <a:r>
              <a:rPr lang="en-GB" noProof="0"/>
              <a:t>Chapter or Section Slide. Title is Arial Bold 44pt. You can highlight important information in blue.</a:t>
            </a:r>
          </a:p>
        </p:txBody>
      </p:sp>
    </p:spTree>
    <p:extLst>
      <p:ext uri="{BB962C8B-B14F-4D97-AF65-F5344CB8AC3E}">
        <p14:creationId xmlns:p14="http://schemas.microsoft.com/office/powerpoint/2010/main" val="24537576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hapter Section - Light Blue">
    <p:bg>
      <p:bgPr>
        <a:solidFill>
          <a:schemeClr val="accent2"/>
        </a:solidFill>
        <a:effectLst/>
      </p:bgPr>
    </p:bg>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B3A25CCB-A8AB-4210-9520-E4ACECECC2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 y="0"/>
            <a:ext cx="12190814" cy="6858000"/>
          </a:xfrm>
          <a:prstGeom prst="rect">
            <a:avLst/>
          </a:prstGeom>
        </p:spPr>
      </p:pic>
      <p:sp>
        <p:nvSpPr>
          <p:cNvPr id="4" name="Title 1">
            <a:extLst>
              <a:ext uri="{FF2B5EF4-FFF2-40B4-BE49-F238E27FC236}">
                <a16:creationId xmlns:a16="http://schemas.microsoft.com/office/drawing/2014/main" id="{B43D1EB7-1CC1-435B-BF18-42398FF92330}"/>
              </a:ext>
            </a:extLst>
          </p:cNvPr>
          <p:cNvSpPr txBox="1">
            <a:spLocks/>
          </p:cNvSpPr>
          <p:nvPr userDrawn="1"/>
        </p:nvSpPr>
        <p:spPr>
          <a:xfrm>
            <a:off x="3552778" y="4313238"/>
            <a:ext cx="7488831" cy="2807766"/>
          </a:xfrm>
          <a:prstGeom prst="rect">
            <a:avLst/>
          </a:prstGeom>
        </p:spPr>
        <p:txBody>
          <a:bodyPr lIns="0" tIns="0" rIns="0" bIns="0" anchor="ctr" anchorCtr="0"/>
          <a:lstStyle>
            <a:lvl1pPr algn="l" defTabSz="914428"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400" noProof="0">
              <a:solidFill>
                <a:schemeClr val="bg1"/>
              </a:solidFill>
              <a:latin typeface="Arial Bold" panose="020B0704020202020204" pitchFamily="34" charset="0"/>
              <a:cs typeface="Arial Bold" panose="020B0704020202020204" pitchFamily="34" charset="0"/>
            </a:endParaRPr>
          </a:p>
        </p:txBody>
      </p:sp>
      <p:pic>
        <p:nvPicPr>
          <p:cNvPr id="5" name="Graphic 4">
            <a:extLst>
              <a:ext uri="{FF2B5EF4-FFF2-40B4-BE49-F238E27FC236}">
                <a16:creationId xmlns:a16="http://schemas.microsoft.com/office/drawing/2014/main" id="{E2C3C44A-E55B-4093-81A3-A4AB112A359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28413" y="5521328"/>
            <a:ext cx="428626" cy="428625"/>
          </a:xfrm>
          <a:prstGeom prst="rect">
            <a:avLst/>
          </a:prstGeom>
        </p:spPr>
      </p:pic>
      <p:sp>
        <p:nvSpPr>
          <p:cNvPr id="7" name="Content Placeholder 5">
            <a:extLst>
              <a:ext uri="{FF2B5EF4-FFF2-40B4-BE49-F238E27FC236}">
                <a16:creationId xmlns:a16="http://schemas.microsoft.com/office/drawing/2014/main" id="{AA946E60-711C-4E21-BF04-C211F2A5B40C}"/>
              </a:ext>
            </a:extLst>
          </p:cNvPr>
          <p:cNvSpPr>
            <a:spLocks noGrp="1"/>
          </p:cNvSpPr>
          <p:nvPr>
            <p:ph sz="quarter" idx="10" hasCustomPrompt="1"/>
          </p:nvPr>
        </p:nvSpPr>
        <p:spPr>
          <a:xfrm>
            <a:off x="334967" y="2066928"/>
            <a:ext cx="8262936" cy="2862263"/>
          </a:xfrm>
          <a:prstGeom prst="rect">
            <a:avLst/>
          </a:prstGeom>
        </p:spPr>
        <p:txBody>
          <a:bodyPr lIns="0" tIns="0" rIns="0" bIns="0" anchor="ctr" anchorCtr="0"/>
          <a:lstStyle>
            <a:lvl1pPr marL="33526" indent="0">
              <a:buNone/>
              <a:defRPr sz="4400" b="1">
                <a:solidFill>
                  <a:schemeClr val="bg2"/>
                </a:solidFill>
              </a:defRPr>
            </a:lvl1pPr>
          </a:lstStyle>
          <a:p>
            <a:pPr lvl="0"/>
            <a:r>
              <a:rPr lang="en-GB" noProof="0"/>
              <a:t>Chapter or Section Slide. Title is Arial Bold 44pt. You can highlight important information in blue.</a:t>
            </a:r>
          </a:p>
        </p:txBody>
      </p:sp>
    </p:spTree>
    <p:extLst>
      <p:ext uri="{BB962C8B-B14F-4D97-AF65-F5344CB8AC3E}">
        <p14:creationId xmlns:p14="http://schemas.microsoft.com/office/powerpoint/2010/main" val="2218662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BDDE69-A581-4E55-B94F-BE612CEF8908}"/>
              </a:ext>
            </a:extLst>
          </p:cNvPr>
          <p:cNvSpPr>
            <a:spLocks noGrp="1"/>
          </p:cNvSpPr>
          <p:nvPr>
            <p:ph idx="1"/>
          </p:nvPr>
        </p:nvSpPr>
        <p:spPr>
          <a:xfrm>
            <a:off x="335936" y="1168779"/>
            <a:ext cx="1152012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47" name="Title 1">
            <a:extLst>
              <a:ext uri="{FF2B5EF4-FFF2-40B4-BE49-F238E27FC236}">
                <a16:creationId xmlns:a16="http://schemas.microsoft.com/office/drawing/2014/main" id="{32367A91-1C4A-4095-9B5E-B2F9416EF93F}"/>
              </a:ext>
            </a:extLst>
          </p:cNvPr>
          <p:cNvSpPr>
            <a:spLocks noGrp="1"/>
          </p:cNvSpPr>
          <p:nvPr>
            <p:ph type="title"/>
          </p:nvPr>
        </p:nvSpPr>
        <p:spPr>
          <a:xfrm>
            <a:off x="334967" y="260352"/>
            <a:ext cx="11521100"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4" name="Text Placeholder 3">
            <a:extLst>
              <a:ext uri="{FF2B5EF4-FFF2-40B4-BE49-F238E27FC236}">
                <a16:creationId xmlns:a16="http://schemas.microsoft.com/office/drawing/2014/main" id="{D6A7F823-D1CF-F24E-AC8F-81F4EEB4F974}"/>
              </a:ext>
            </a:extLst>
          </p:cNvPr>
          <p:cNvSpPr>
            <a:spLocks noGrp="1"/>
          </p:cNvSpPr>
          <p:nvPr>
            <p:ph type="body" sz="quarter" idx="10" hasCustomPrompt="1"/>
          </p:nvPr>
        </p:nvSpPr>
        <p:spPr>
          <a:xfrm>
            <a:off x="334966" y="655200"/>
            <a:ext cx="11520486"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1046273546"/>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3" pos="2027" userDrawn="1">
          <p15:clr>
            <a:srgbClr val="FBAE40"/>
          </p15:clr>
        </p15:guide>
        <p15:guide id="14" orient="horz" pos="4088" userDrawn="1">
          <p15:clr>
            <a:srgbClr val="C35EA4"/>
          </p15:clr>
        </p15:guide>
        <p15:guide id="15" pos="3840" userDrawn="1">
          <p15:clr>
            <a:srgbClr val="FBAE40"/>
          </p15:clr>
        </p15:guide>
        <p15:guide id="16" pos="5653" userDrawn="1">
          <p15:clr>
            <a:srgbClr val="FBAE40"/>
          </p15:clr>
        </p15:guide>
        <p15:guide id="17" orient="horz" pos="2160" userDrawn="1">
          <p15:clr>
            <a:srgbClr val="FBAE40"/>
          </p15:clr>
        </p15:guide>
        <p15:guide id="18" pos="1118" userDrawn="1">
          <p15:clr>
            <a:srgbClr val="FBAE40"/>
          </p15:clr>
        </p15:guide>
        <p15:guide id="19" pos="4747" userDrawn="1">
          <p15:clr>
            <a:srgbClr val="FBAE40"/>
          </p15:clr>
        </p15:guide>
        <p15:guide id="20" pos="2933" userDrawn="1">
          <p15:clr>
            <a:srgbClr val="FBAE40"/>
          </p15:clr>
        </p15:guide>
        <p15:guide id="21" pos="6562"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BDDE69-A581-4E55-B94F-BE612CEF8908}"/>
              </a:ext>
            </a:extLst>
          </p:cNvPr>
          <p:cNvSpPr>
            <a:spLocks noGrp="1"/>
          </p:cNvSpPr>
          <p:nvPr>
            <p:ph idx="1"/>
          </p:nvPr>
        </p:nvSpPr>
        <p:spPr>
          <a:xfrm>
            <a:off x="335936" y="1168779"/>
            <a:ext cx="5544165"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10" name="Content Placeholder 2">
            <a:extLst>
              <a:ext uri="{FF2B5EF4-FFF2-40B4-BE49-F238E27FC236}">
                <a16:creationId xmlns:a16="http://schemas.microsoft.com/office/drawing/2014/main" id="{7B28D7B0-5820-0145-9D70-B016AFFC5D95}"/>
              </a:ext>
            </a:extLst>
          </p:cNvPr>
          <p:cNvSpPr>
            <a:spLocks noGrp="1"/>
          </p:cNvSpPr>
          <p:nvPr>
            <p:ph idx="10"/>
          </p:nvPr>
        </p:nvSpPr>
        <p:spPr>
          <a:xfrm>
            <a:off x="6304474" y="1168779"/>
            <a:ext cx="5544165"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itle 1">
            <a:extLst>
              <a:ext uri="{FF2B5EF4-FFF2-40B4-BE49-F238E27FC236}">
                <a16:creationId xmlns:a16="http://schemas.microsoft.com/office/drawing/2014/main" id="{FDDFEF8B-DA8D-8D44-A908-3074B8CDD306}"/>
              </a:ext>
            </a:extLst>
          </p:cNvPr>
          <p:cNvSpPr>
            <a:spLocks noGrp="1"/>
          </p:cNvSpPr>
          <p:nvPr>
            <p:ph type="title"/>
          </p:nvPr>
        </p:nvSpPr>
        <p:spPr>
          <a:xfrm>
            <a:off x="334967" y="260352"/>
            <a:ext cx="11521100"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11" name="Text Placeholder 3">
            <a:extLst>
              <a:ext uri="{FF2B5EF4-FFF2-40B4-BE49-F238E27FC236}">
                <a16:creationId xmlns:a16="http://schemas.microsoft.com/office/drawing/2014/main" id="{A0B383B3-0A48-8C47-B2EE-2C69D92D5FBB}"/>
              </a:ext>
            </a:extLst>
          </p:cNvPr>
          <p:cNvSpPr>
            <a:spLocks noGrp="1"/>
          </p:cNvSpPr>
          <p:nvPr>
            <p:ph type="body" sz="quarter" idx="11" hasCustomPrompt="1"/>
          </p:nvPr>
        </p:nvSpPr>
        <p:spPr>
          <a:xfrm>
            <a:off x="334966" y="655200"/>
            <a:ext cx="11520486"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4280384030"/>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3" pos="2027" userDrawn="1">
          <p15:clr>
            <a:srgbClr val="FBAE40"/>
          </p15:clr>
        </p15:guide>
        <p15:guide id="14" orient="horz" pos="4088" userDrawn="1">
          <p15:clr>
            <a:srgbClr val="C35EA4"/>
          </p15:clr>
        </p15:guide>
        <p15:guide id="15" pos="3840" userDrawn="1">
          <p15:clr>
            <a:srgbClr val="FBAE40"/>
          </p15:clr>
        </p15:guide>
        <p15:guide id="16" pos="5653" userDrawn="1">
          <p15:clr>
            <a:srgbClr val="FBAE40"/>
          </p15:clr>
        </p15:guide>
        <p15:guide id="17" orient="horz" pos="2160" userDrawn="1">
          <p15:clr>
            <a:srgbClr val="FBAE40"/>
          </p15:clr>
        </p15:guide>
        <p15:guide id="18" pos="1118" userDrawn="1">
          <p15:clr>
            <a:srgbClr val="FBAE40"/>
          </p15:clr>
        </p15:guide>
        <p15:guide id="19" pos="4747" userDrawn="1">
          <p15:clr>
            <a:srgbClr val="FBAE40"/>
          </p15:clr>
        </p15:guide>
        <p15:guide id="20" pos="2933" userDrawn="1">
          <p15:clr>
            <a:srgbClr val="FBAE40"/>
          </p15:clr>
        </p15:guide>
        <p15:guide id="21" pos="6562"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um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9" name="Content Placeholder 2">
            <a:extLst>
              <a:ext uri="{FF2B5EF4-FFF2-40B4-BE49-F238E27FC236}">
                <a16:creationId xmlns:a16="http://schemas.microsoft.com/office/drawing/2014/main" id="{A53DCFD2-1751-9944-ABB9-E55B1109C6AF}"/>
              </a:ext>
            </a:extLst>
          </p:cNvPr>
          <p:cNvSpPr>
            <a:spLocks noGrp="1"/>
          </p:cNvSpPr>
          <p:nvPr>
            <p:ph idx="1"/>
          </p:nvPr>
        </p:nvSpPr>
        <p:spPr>
          <a:xfrm>
            <a:off x="335937" y="1168779"/>
            <a:ext cx="352803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7" name="Content Placeholder 2">
            <a:extLst>
              <a:ext uri="{FF2B5EF4-FFF2-40B4-BE49-F238E27FC236}">
                <a16:creationId xmlns:a16="http://schemas.microsoft.com/office/drawing/2014/main" id="{15695281-F594-9643-8E12-FB77A748E85D}"/>
              </a:ext>
            </a:extLst>
          </p:cNvPr>
          <p:cNvSpPr>
            <a:spLocks noGrp="1"/>
          </p:cNvSpPr>
          <p:nvPr>
            <p:ph idx="10"/>
          </p:nvPr>
        </p:nvSpPr>
        <p:spPr>
          <a:xfrm>
            <a:off x="4316268" y="1168779"/>
            <a:ext cx="352803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Content Placeholder 2">
            <a:extLst>
              <a:ext uri="{FF2B5EF4-FFF2-40B4-BE49-F238E27FC236}">
                <a16:creationId xmlns:a16="http://schemas.microsoft.com/office/drawing/2014/main" id="{EE86CB66-32D6-0B4A-B395-D387145E7AB5}"/>
              </a:ext>
            </a:extLst>
          </p:cNvPr>
          <p:cNvSpPr>
            <a:spLocks noGrp="1"/>
          </p:cNvSpPr>
          <p:nvPr>
            <p:ph idx="11"/>
          </p:nvPr>
        </p:nvSpPr>
        <p:spPr>
          <a:xfrm>
            <a:off x="8307355" y="1168779"/>
            <a:ext cx="352803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Title 1">
            <a:extLst>
              <a:ext uri="{FF2B5EF4-FFF2-40B4-BE49-F238E27FC236}">
                <a16:creationId xmlns:a16="http://schemas.microsoft.com/office/drawing/2014/main" id="{06E24E91-510F-3A4F-ACB3-51E86F6ACF73}"/>
              </a:ext>
            </a:extLst>
          </p:cNvPr>
          <p:cNvSpPr>
            <a:spLocks noGrp="1"/>
          </p:cNvSpPr>
          <p:nvPr>
            <p:ph type="title"/>
          </p:nvPr>
        </p:nvSpPr>
        <p:spPr>
          <a:xfrm>
            <a:off x="334967" y="260352"/>
            <a:ext cx="11521100"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11" name="Text Placeholder 3">
            <a:extLst>
              <a:ext uri="{FF2B5EF4-FFF2-40B4-BE49-F238E27FC236}">
                <a16:creationId xmlns:a16="http://schemas.microsoft.com/office/drawing/2014/main" id="{AF5789B5-77B3-1F45-8911-0C86F32E1DF1}"/>
              </a:ext>
            </a:extLst>
          </p:cNvPr>
          <p:cNvSpPr>
            <a:spLocks noGrp="1"/>
          </p:cNvSpPr>
          <p:nvPr>
            <p:ph type="body" sz="quarter" idx="12" hasCustomPrompt="1"/>
          </p:nvPr>
        </p:nvSpPr>
        <p:spPr>
          <a:xfrm>
            <a:off x="334966" y="655200"/>
            <a:ext cx="11520486"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1834646042"/>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4" orient="horz" pos="4088" userDrawn="1">
          <p15:clr>
            <a:srgbClr val="C35EA4"/>
          </p15:clr>
        </p15:guide>
        <p15:guide id="15" pos="5085" userDrawn="1">
          <p15:clr>
            <a:srgbClr val="FBAE40"/>
          </p15:clr>
        </p15:guide>
        <p15:guide id="16" pos="4951" userDrawn="1">
          <p15:clr>
            <a:srgbClr val="FBAE40"/>
          </p15:clr>
        </p15:guide>
        <p15:guide id="17" orient="horz" pos="2160" userDrawn="1">
          <p15:clr>
            <a:srgbClr val="FBAE40"/>
          </p15:clr>
        </p15:guide>
        <p15:guide id="19" pos="5224" userDrawn="1">
          <p15:clr>
            <a:srgbClr val="FBAE40"/>
          </p15:clr>
        </p15:guide>
        <p15:guide id="22" pos="2706" userDrawn="1">
          <p15:clr>
            <a:srgbClr val="FBAE40"/>
          </p15:clr>
        </p15:guide>
        <p15:guide id="23" pos="2435" userDrawn="1">
          <p15:clr>
            <a:srgbClr val="FBAE40"/>
          </p15:clr>
        </p15:guide>
        <p15:guide id="24" orient="horz" pos="2296" userDrawn="1">
          <p15:clr>
            <a:srgbClr val="FBAE40"/>
          </p15:clr>
        </p15:guide>
        <p15:guide id="25" orient="horz" pos="2024" userDrawn="1">
          <p15:clr>
            <a:srgbClr val="FBAE40"/>
          </p15:clr>
        </p15:guide>
        <p15:guide id="26" pos="257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Column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10" name="Content Placeholder 2">
            <a:extLst>
              <a:ext uri="{FF2B5EF4-FFF2-40B4-BE49-F238E27FC236}">
                <a16:creationId xmlns:a16="http://schemas.microsoft.com/office/drawing/2014/main" id="{A3B1EEB7-64A2-CA42-BD47-34824AE1254F}"/>
              </a:ext>
            </a:extLst>
          </p:cNvPr>
          <p:cNvSpPr>
            <a:spLocks noGrp="1"/>
          </p:cNvSpPr>
          <p:nvPr>
            <p:ph idx="1"/>
          </p:nvPr>
        </p:nvSpPr>
        <p:spPr>
          <a:xfrm>
            <a:off x="335941" y="1168779"/>
            <a:ext cx="255648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1" name="Content Placeholder 2">
            <a:extLst>
              <a:ext uri="{FF2B5EF4-FFF2-40B4-BE49-F238E27FC236}">
                <a16:creationId xmlns:a16="http://schemas.microsoft.com/office/drawing/2014/main" id="{F46E5760-CAB0-684E-B2B2-B6ECFE3B3841}"/>
              </a:ext>
            </a:extLst>
          </p:cNvPr>
          <p:cNvSpPr>
            <a:spLocks noGrp="1"/>
          </p:cNvSpPr>
          <p:nvPr>
            <p:ph idx="10"/>
          </p:nvPr>
        </p:nvSpPr>
        <p:spPr>
          <a:xfrm>
            <a:off x="3328524" y="1168779"/>
            <a:ext cx="255648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5" name="Content Placeholder 2">
            <a:extLst>
              <a:ext uri="{FF2B5EF4-FFF2-40B4-BE49-F238E27FC236}">
                <a16:creationId xmlns:a16="http://schemas.microsoft.com/office/drawing/2014/main" id="{E6406E52-C85A-514D-837E-2CA91EF09ACA}"/>
              </a:ext>
            </a:extLst>
          </p:cNvPr>
          <p:cNvSpPr>
            <a:spLocks noGrp="1"/>
          </p:cNvSpPr>
          <p:nvPr>
            <p:ph idx="11"/>
          </p:nvPr>
        </p:nvSpPr>
        <p:spPr>
          <a:xfrm>
            <a:off x="6321106" y="1168779"/>
            <a:ext cx="255648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Content Placeholder 2">
            <a:extLst>
              <a:ext uri="{FF2B5EF4-FFF2-40B4-BE49-F238E27FC236}">
                <a16:creationId xmlns:a16="http://schemas.microsoft.com/office/drawing/2014/main" id="{56297F29-9022-D44A-BDED-FAA250980B52}"/>
              </a:ext>
            </a:extLst>
          </p:cNvPr>
          <p:cNvSpPr>
            <a:spLocks noGrp="1"/>
          </p:cNvSpPr>
          <p:nvPr>
            <p:ph idx="12"/>
          </p:nvPr>
        </p:nvSpPr>
        <p:spPr>
          <a:xfrm>
            <a:off x="9305373" y="1168779"/>
            <a:ext cx="2556489"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Title 1">
            <a:extLst>
              <a:ext uri="{FF2B5EF4-FFF2-40B4-BE49-F238E27FC236}">
                <a16:creationId xmlns:a16="http://schemas.microsoft.com/office/drawing/2014/main" id="{81BE9393-BE2A-D740-91CB-4B326AC53CEF}"/>
              </a:ext>
            </a:extLst>
          </p:cNvPr>
          <p:cNvSpPr>
            <a:spLocks noGrp="1"/>
          </p:cNvSpPr>
          <p:nvPr>
            <p:ph type="title"/>
          </p:nvPr>
        </p:nvSpPr>
        <p:spPr>
          <a:xfrm>
            <a:off x="334967" y="260352"/>
            <a:ext cx="11521100"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13" name="Text Placeholder 3">
            <a:extLst>
              <a:ext uri="{FF2B5EF4-FFF2-40B4-BE49-F238E27FC236}">
                <a16:creationId xmlns:a16="http://schemas.microsoft.com/office/drawing/2014/main" id="{2BEEB7B3-1029-A242-A392-A7B5AFB0A975}"/>
              </a:ext>
            </a:extLst>
          </p:cNvPr>
          <p:cNvSpPr>
            <a:spLocks noGrp="1"/>
          </p:cNvSpPr>
          <p:nvPr>
            <p:ph type="body" sz="quarter" idx="13" hasCustomPrompt="1"/>
          </p:nvPr>
        </p:nvSpPr>
        <p:spPr>
          <a:xfrm>
            <a:off x="334966" y="655200"/>
            <a:ext cx="11520486"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514516248"/>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3" pos="1958" userDrawn="1">
          <p15:clr>
            <a:srgbClr val="FBAE40"/>
          </p15:clr>
        </p15:guide>
        <p15:guide id="14" orient="horz" pos="4088" userDrawn="1">
          <p15:clr>
            <a:srgbClr val="C35EA4"/>
          </p15:clr>
        </p15:guide>
        <p15:guide id="15" pos="3840"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guide id="26" pos="1823" userDrawn="1">
          <p15:clr>
            <a:srgbClr val="FBAE40"/>
          </p15:clr>
        </p15:guide>
        <p15:guide id="27" pos="2094" userDrawn="1">
          <p15:clr>
            <a:srgbClr val="FBAE40"/>
          </p15:clr>
        </p15:guide>
        <p15:guide id="28" pos="5586" userDrawn="1">
          <p15:clr>
            <a:srgbClr val="FBAE40"/>
          </p15:clr>
        </p15:guide>
        <p15:guide id="29" pos="5857" userDrawn="1">
          <p15:clr>
            <a:srgbClr val="FBAE40"/>
          </p15:clr>
        </p15:guide>
        <p15:guide id="30" pos="572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Side by Side with 3 points - D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175C65-102E-4B3A-A964-7B32F811A29A}"/>
              </a:ext>
            </a:extLst>
          </p:cNvPr>
          <p:cNvSpPr/>
          <p:nvPr userDrawn="1"/>
        </p:nvSpPr>
        <p:spPr>
          <a:xfrm>
            <a:off x="6311906" y="0"/>
            <a:ext cx="58801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defTabSz="914401">
              <a:defRPr/>
            </a:pPr>
            <a:endParaRPr lang="en-GB" sz="1686" noProof="0">
              <a:solidFill>
                <a:schemeClr val="accent1"/>
              </a:solidFill>
              <a:latin typeface="Segoe UI"/>
            </a:endParaRPr>
          </a:p>
        </p:txBody>
      </p:sp>
      <p:pic>
        <p:nvPicPr>
          <p:cNvPr id="7" name="Graphic 6">
            <a:extLst>
              <a:ext uri="{FF2B5EF4-FFF2-40B4-BE49-F238E27FC236}">
                <a16:creationId xmlns:a16="http://schemas.microsoft.com/office/drawing/2014/main" id="{94573E1F-9089-42EC-85EE-8D7A1F09A899}"/>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856750" y="1160467"/>
            <a:ext cx="300460" cy="307777"/>
          </a:xfrm>
          <a:prstGeom prst="rect">
            <a:avLst/>
          </a:prstGeom>
        </p:spPr>
      </p:pic>
      <p:pic>
        <p:nvPicPr>
          <p:cNvPr id="18" name="Picture 17" descr="Logo&#10;&#10;Description automatically generated">
            <a:extLst>
              <a:ext uri="{FF2B5EF4-FFF2-40B4-BE49-F238E27FC236}">
                <a16:creationId xmlns:a16="http://schemas.microsoft.com/office/drawing/2014/main" id="{26038C57-11DD-4E70-84A9-E8B1E33942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19" name="Text Placeholder 18">
            <a:extLst>
              <a:ext uri="{FF2B5EF4-FFF2-40B4-BE49-F238E27FC236}">
                <a16:creationId xmlns:a16="http://schemas.microsoft.com/office/drawing/2014/main" id="{9536AE41-0429-42ED-BC50-D897680CC02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bg1"/>
                </a:solidFill>
                <a:latin typeface="+mn-lt"/>
              </a:rPr>
              <a:pPr algn="r"/>
              <a:t>‹Nr.›</a:t>
            </a:fld>
            <a:endParaRPr lang="en-GB" sz="1001" noProof="0">
              <a:solidFill>
                <a:schemeClr val="bg1"/>
              </a:solidFill>
              <a:latin typeface="+mn-lt"/>
            </a:endParaRPr>
          </a:p>
        </p:txBody>
      </p:sp>
      <p:sp>
        <p:nvSpPr>
          <p:cNvPr id="25" name="Content Placeholder 24">
            <a:extLst>
              <a:ext uri="{FF2B5EF4-FFF2-40B4-BE49-F238E27FC236}">
                <a16:creationId xmlns:a16="http://schemas.microsoft.com/office/drawing/2014/main" id="{0F1E88E1-B53A-4CA6-ABB4-7F4A5FE7CEFD}"/>
              </a:ext>
            </a:extLst>
          </p:cNvPr>
          <p:cNvSpPr>
            <a:spLocks noGrp="1"/>
          </p:cNvSpPr>
          <p:nvPr>
            <p:ph sz="quarter" idx="10" hasCustomPrompt="1"/>
          </p:nvPr>
        </p:nvSpPr>
        <p:spPr>
          <a:xfrm>
            <a:off x="7680330" y="1160463"/>
            <a:ext cx="4176714" cy="309600"/>
          </a:xfrm>
          <a:prstGeom prst="rect">
            <a:avLst/>
          </a:prstGeom>
        </p:spPr>
        <p:txBody>
          <a:bodyPr lIns="0" tIns="0" rIns="0" bIns="0"/>
          <a:lstStyle>
            <a:lvl1pPr marL="33526" indent="0">
              <a:buNone/>
              <a:defRPr lang="en-GB" sz="2000" b="1" kern="1200" dirty="0">
                <a:solidFill>
                  <a:schemeClr val="bg2"/>
                </a:solidFill>
                <a:latin typeface="+mj-lt"/>
                <a:ea typeface="+mn-ea"/>
                <a:cs typeface="Arial Bold" panose="020B0704020202020204" pitchFamily="34" charset="0"/>
              </a:defRPr>
            </a:lvl1pPr>
          </a:lstStyle>
          <a:p>
            <a:pPr lvl="0"/>
            <a:r>
              <a:rPr lang="en-GB" noProof="0"/>
              <a:t>Heading in Arial Bold 20pt </a:t>
            </a:r>
          </a:p>
        </p:txBody>
      </p:sp>
      <p:sp>
        <p:nvSpPr>
          <p:cNvPr id="29" name="Content Placeholder 28">
            <a:extLst>
              <a:ext uri="{FF2B5EF4-FFF2-40B4-BE49-F238E27FC236}">
                <a16:creationId xmlns:a16="http://schemas.microsoft.com/office/drawing/2014/main" id="{3AB85C60-C61B-40EE-8A09-B0FDF545E1AC}"/>
              </a:ext>
            </a:extLst>
          </p:cNvPr>
          <p:cNvSpPr>
            <a:spLocks noGrp="1"/>
          </p:cNvSpPr>
          <p:nvPr>
            <p:ph sz="quarter" idx="11" hasCustomPrompt="1"/>
          </p:nvPr>
        </p:nvSpPr>
        <p:spPr>
          <a:xfrm>
            <a:off x="7680330" y="1562523"/>
            <a:ext cx="4176714" cy="633600"/>
          </a:xfrm>
          <a:prstGeom prst="rect">
            <a:avLst/>
          </a:prstGeom>
        </p:spPr>
        <p:txBody>
          <a:bodyPr lIns="0" tIns="0" rIns="0" bIns="0"/>
          <a:lstStyle>
            <a:lvl1pPr marL="33526" indent="0">
              <a:buNone/>
              <a:defRPr lang="en-GB" sz="1401" b="0" i="0" kern="1200" dirty="0" smtClean="0">
                <a:solidFill>
                  <a:schemeClr val="bg2"/>
                </a:solidFill>
                <a:effectLst/>
                <a:latin typeface="Arial" panose="020B0604020202020204" pitchFamily="34" charset="0"/>
                <a:ea typeface="+mn-ea"/>
                <a:cs typeface="Arial" panose="020B0604020202020204" pitchFamily="34" charset="0"/>
              </a:defRPr>
            </a:lvl1pPr>
          </a:lstStyle>
          <a:p>
            <a:pPr lvl="0"/>
            <a:r>
              <a:rPr lang="en-GB" noProof="0"/>
              <a:t>Text in Arial 14pt</a:t>
            </a:r>
            <a:r>
              <a:rPr lang="en-GB" sz="1401" noProof="0">
                <a:solidFill>
                  <a:schemeClr val="bg2"/>
                </a:solidFill>
                <a:latin typeface="Arial" panose="020B0604020202020204" pitchFamily="34" charset="0"/>
                <a:cs typeface="Arial" panose="020B0604020202020204" pitchFamily="34" charset="0"/>
              </a:rPr>
              <a:t>. </a:t>
            </a:r>
            <a:r>
              <a:rPr lang="en-GB" sz="1401" b="0" i="0" noProof="0">
                <a:solidFill>
                  <a:schemeClr val="bg2"/>
                </a:solidFill>
                <a:effectLst/>
                <a:latin typeface="Arial" panose="020B0604020202020204" pitchFamily="34" charset="0"/>
                <a:cs typeface="Arial" panose="020B0604020202020204" pitchFamily="34" charset="0"/>
              </a:rPr>
              <a:t>Lorem ipsum dolor sit amet, consectetur adipiscing elit, sed eius adipiscing elit incididunt.</a:t>
            </a:r>
            <a:r>
              <a:rPr lang="en-GB" noProof="0"/>
              <a:t> </a:t>
            </a:r>
          </a:p>
        </p:txBody>
      </p:sp>
      <p:pic>
        <p:nvPicPr>
          <p:cNvPr id="30" name="Graphic 29">
            <a:extLst>
              <a:ext uri="{FF2B5EF4-FFF2-40B4-BE49-F238E27FC236}">
                <a16:creationId xmlns:a16="http://schemas.microsoft.com/office/drawing/2014/main" id="{325D5DE1-04D2-4E58-B7B9-EF7E22CBA89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856750" y="3037546"/>
            <a:ext cx="300460" cy="307777"/>
          </a:xfrm>
          <a:prstGeom prst="rect">
            <a:avLst/>
          </a:prstGeom>
        </p:spPr>
      </p:pic>
      <p:sp>
        <p:nvSpPr>
          <p:cNvPr id="31" name="Content Placeholder 24">
            <a:extLst>
              <a:ext uri="{FF2B5EF4-FFF2-40B4-BE49-F238E27FC236}">
                <a16:creationId xmlns:a16="http://schemas.microsoft.com/office/drawing/2014/main" id="{58774E10-B0E2-49CC-95AC-E0C63777C585}"/>
              </a:ext>
            </a:extLst>
          </p:cNvPr>
          <p:cNvSpPr>
            <a:spLocks noGrp="1"/>
          </p:cNvSpPr>
          <p:nvPr>
            <p:ph sz="quarter" idx="12" hasCustomPrompt="1"/>
          </p:nvPr>
        </p:nvSpPr>
        <p:spPr>
          <a:xfrm>
            <a:off x="7680330" y="3037543"/>
            <a:ext cx="4176714" cy="309600"/>
          </a:xfrm>
          <a:prstGeom prst="rect">
            <a:avLst/>
          </a:prstGeom>
        </p:spPr>
        <p:txBody>
          <a:bodyPr lIns="0" tIns="0" rIns="0" bIns="0"/>
          <a:lstStyle>
            <a:lvl1pPr marL="33526" indent="0">
              <a:buNone/>
              <a:defRPr lang="en-GB" sz="2000" b="1" kern="1200" dirty="0">
                <a:solidFill>
                  <a:schemeClr val="bg2"/>
                </a:solidFill>
                <a:latin typeface="+mj-lt"/>
                <a:ea typeface="+mn-ea"/>
                <a:cs typeface="Arial Bold" panose="020B0704020202020204" pitchFamily="34" charset="0"/>
              </a:defRPr>
            </a:lvl1pPr>
          </a:lstStyle>
          <a:p>
            <a:pPr lvl="0"/>
            <a:r>
              <a:rPr lang="en-GB" noProof="0"/>
              <a:t>Heading in Arial Bold 20pt </a:t>
            </a:r>
          </a:p>
        </p:txBody>
      </p:sp>
      <p:sp>
        <p:nvSpPr>
          <p:cNvPr id="32" name="Content Placeholder 28">
            <a:extLst>
              <a:ext uri="{FF2B5EF4-FFF2-40B4-BE49-F238E27FC236}">
                <a16:creationId xmlns:a16="http://schemas.microsoft.com/office/drawing/2014/main" id="{216882C6-F68B-4AA1-9A0C-27AD27AA16C7}"/>
              </a:ext>
            </a:extLst>
          </p:cNvPr>
          <p:cNvSpPr>
            <a:spLocks noGrp="1"/>
          </p:cNvSpPr>
          <p:nvPr>
            <p:ph sz="quarter" idx="13" hasCustomPrompt="1"/>
          </p:nvPr>
        </p:nvSpPr>
        <p:spPr>
          <a:xfrm>
            <a:off x="7680330" y="3439603"/>
            <a:ext cx="4176714" cy="633600"/>
          </a:xfrm>
          <a:prstGeom prst="rect">
            <a:avLst/>
          </a:prstGeom>
        </p:spPr>
        <p:txBody>
          <a:bodyPr lIns="0" tIns="0" rIns="0" bIns="0"/>
          <a:lstStyle>
            <a:lvl1pPr marL="33526" indent="0">
              <a:buNone/>
              <a:defRPr lang="en-GB" sz="1401" b="0" i="0" kern="1200" dirty="0" smtClean="0">
                <a:solidFill>
                  <a:schemeClr val="bg2"/>
                </a:solidFill>
                <a:effectLst/>
                <a:latin typeface="Arial" panose="020B0604020202020204" pitchFamily="34" charset="0"/>
                <a:ea typeface="+mn-ea"/>
                <a:cs typeface="Arial" panose="020B0604020202020204" pitchFamily="34" charset="0"/>
              </a:defRPr>
            </a:lvl1pPr>
          </a:lstStyle>
          <a:p>
            <a:pPr lvl="0"/>
            <a:r>
              <a:rPr lang="en-GB" noProof="0"/>
              <a:t>Text in Arial 14pt</a:t>
            </a:r>
            <a:r>
              <a:rPr lang="en-GB" sz="1401" noProof="0">
                <a:solidFill>
                  <a:schemeClr val="bg2"/>
                </a:solidFill>
                <a:latin typeface="Arial" panose="020B0604020202020204" pitchFamily="34" charset="0"/>
                <a:cs typeface="Arial" panose="020B0604020202020204" pitchFamily="34" charset="0"/>
              </a:rPr>
              <a:t>. </a:t>
            </a:r>
            <a:r>
              <a:rPr lang="en-GB" sz="1401" b="0" i="0" noProof="0">
                <a:solidFill>
                  <a:schemeClr val="bg2"/>
                </a:solidFill>
                <a:effectLst/>
                <a:latin typeface="Arial" panose="020B0604020202020204" pitchFamily="34" charset="0"/>
                <a:cs typeface="Arial" panose="020B0604020202020204" pitchFamily="34" charset="0"/>
              </a:rPr>
              <a:t>Lorem ipsum dolor sit amet, consectetur adipiscing elit, sed eius adipiscing elit incididunt.</a:t>
            </a:r>
            <a:r>
              <a:rPr lang="en-GB" noProof="0"/>
              <a:t> </a:t>
            </a:r>
          </a:p>
        </p:txBody>
      </p:sp>
      <p:pic>
        <p:nvPicPr>
          <p:cNvPr id="33" name="Graphic 32">
            <a:extLst>
              <a:ext uri="{FF2B5EF4-FFF2-40B4-BE49-F238E27FC236}">
                <a16:creationId xmlns:a16="http://schemas.microsoft.com/office/drawing/2014/main" id="{28B24A5E-8672-4A63-89F3-F0C7D3A92811}"/>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856750" y="4914294"/>
            <a:ext cx="300460" cy="307777"/>
          </a:xfrm>
          <a:prstGeom prst="rect">
            <a:avLst/>
          </a:prstGeom>
        </p:spPr>
      </p:pic>
      <p:sp>
        <p:nvSpPr>
          <p:cNvPr id="34" name="Content Placeholder 24">
            <a:extLst>
              <a:ext uri="{FF2B5EF4-FFF2-40B4-BE49-F238E27FC236}">
                <a16:creationId xmlns:a16="http://schemas.microsoft.com/office/drawing/2014/main" id="{332D8693-CB24-4EB1-A317-CA2B6891F109}"/>
              </a:ext>
            </a:extLst>
          </p:cNvPr>
          <p:cNvSpPr>
            <a:spLocks noGrp="1"/>
          </p:cNvSpPr>
          <p:nvPr>
            <p:ph sz="quarter" idx="14" hasCustomPrompt="1"/>
          </p:nvPr>
        </p:nvSpPr>
        <p:spPr>
          <a:xfrm>
            <a:off x="7680330" y="4914290"/>
            <a:ext cx="4176714" cy="309600"/>
          </a:xfrm>
          <a:prstGeom prst="rect">
            <a:avLst/>
          </a:prstGeom>
        </p:spPr>
        <p:txBody>
          <a:bodyPr lIns="0" tIns="0" rIns="0" bIns="0"/>
          <a:lstStyle>
            <a:lvl1pPr marL="33526" indent="0">
              <a:buNone/>
              <a:defRPr lang="en-GB" sz="2000" b="1" kern="1200" dirty="0">
                <a:solidFill>
                  <a:schemeClr val="bg2"/>
                </a:solidFill>
                <a:latin typeface="+mj-lt"/>
                <a:ea typeface="+mn-ea"/>
                <a:cs typeface="Arial Bold" panose="020B0704020202020204" pitchFamily="34" charset="0"/>
              </a:defRPr>
            </a:lvl1pPr>
          </a:lstStyle>
          <a:p>
            <a:pPr lvl="0"/>
            <a:r>
              <a:rPr lang="en-GB" noProof="0"/>
              <a:t>Heading in Arial Bold 20pt </a:t>
            </a:r>
          </a:p>
        </p:txBody>
      </p:sp>
      <p:sp>
        <p:nvSpPr>
          <p:cNvPr id="35" name="Content Placeholder 28">
            <a:extLst>
              <a:ext uri="{FF2B5EF4-FFF2-40B4-BE49-F238E27FC236}">
                <a16:creationId xmlns:a16="http://schemas.microsoft.com/office/drawing/2014/main" id="{E93F485C-8A97-4104-AFDA-07C92B407401}"/>
              </a:ext>
            </a:extLst>
          </p:cNvPr>
          <p:cNvSpPr>
            <a:spLocks noGrp="1"/>
          </p:cNvSpPr>
          <p:nvPr>
            <p:ph sz="quarter" idx="15" hasCustomPrompt="1"/>
          </p:nvPr>
        </p:nvSpPr>
        <p:spPr>
          <a:xfrm>
            <a:off x="7680330" y="5316350"/>
            <a:ext cx="4176714" cy="633600"/>
          </a:xfrm>
          <a:prstGeom prst="rect">
            <a:avLst/>
          </a:prstGeom>
        </p:spPr>
        <p:txBody>
          <a:bodyPr lIns="0" tIns="0" rIns="0" bIns="0"/>
          <a:lstStyle>
            <a:lvl1pPr marL="33526" indent="0">
              <a:buNone/>
              <a:defRPr lang="en-GB" sz="1401" b="0" i="0" kern="1200" dirty="0" smtClean="0">
                <a:solidFill>
                  <a:schemeClr val="bg2"/>
                </a:solidFill>
                <a:effectLst/>
                <a:latin typeface="Arial" panose="020B0604020202020204" pitchFamily="34" charset="0"/>
                <a:ea typeface="+mn-ea"/>
                <a:cs typeface="Arial" panose="020B0604020202020204" pitchFamily="34" charset="0"/>
              </a:defRPr>
            </a:lvl1pPr>
          </a:lstStyle>
          <a:p>
            <a:pPr lvl="0"/>
            <a:r>
              <a:rPr lang="en-GB" noProof="0"/>
              <a:t>Text in Arial 14pt</a:t>
            </a:r>
            <a:r>
              <a:rPr lang="en-GB" sz="1401" noProof="0">
                <a:solidFill>
                  <a:schemeClr val="bg2"/>
                </a:solidFill>
                <a:latin typeface="Arial" panose="020B0604020202020204" pitchFamily="34" charset="0"/>
                <a:cs typeface="Arial" panose="020B0604020202020204" pitchFamily="34" charset="0"/>
              </a:rPr>
              <a:t>. </a:t>
            </a:r>
            <a:r>
              <a:rPr lang="en-GB" sz="1401" b="0" i="0" noProof="0">
                <a:solidFill>
                  <a:schemeClr val="bg2"/>
                </a:solidFill>
                <a:effectLst/>
                <a:latin typeface="Arial" panose="020B0604020202020204" pitchFamily="34" charset="0"/>
                <a:cs typeface="Arial" panose="020B0604020202020204" pitchFamily="34" charset="0"/>
              </a:rPr>
              <a:t>Lorem ipsum dolor sit amet, consectetur adipiscing elit, sed eius adipiscing elit incididunt.</a:t>
            </a:r>
            <a:r>
              <a:rPr lang="en-GB" noProof="0"/>
              <a:t> </a:t>
            </a:r>
          </a:p>
        </p:txBody>
      </p:sp>
      <p:sp>
        <p:nvSpPr>
          <p:cNvPr id="16" name="Content Placeholder 2">
            <a:extLst>
              <a:ext uri="{FF2B5EF4-FFF2-40B4-BE49-F238E27FC236}">
                <a16:creationId xmlns:a16="http://schemas.microsoft.com/office/drawing/2014/main" id="{3E187CC6-0A68-8E4C-A2AC-9299245E306A}"/>
              </a:ext>
            </a:extLst>
          </p:cNvPr>
          <p:cNvSpPr>
            <a:spLocks noGrp="1"/>
          </p:cNvSpPr>
          <p:nvPr>
            <p:ph idx="1"/>
          </p:nvPr>
        </p:nvSpPr>
        <p:spPr>
          <a:xfrm>
            <a:off x="335936" y="1168779"/>
            <a:ext cx="5544165"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7" name="Title 1">
            <a:extLst>
              <a:ext uri="{FF2B5EF4-FFF2-40B4-BE49-F238E27FC236}">
                <a16:creationId xmlns:a16="http://schemas.microsoft.com/office/drawing/2014/main" id="{A51F93CB-538E-9945-A8CA-84A3AA732D1C}"/>
              </a:ext>
            </a:extLst>
          </p:cNvPr>
          <p:cNvSpPr>
            <a:spLocks noGrp="1"/>
          </p:cNvSpPr>
          <p:nvPr>
            <p:ph type="title"/>
          </p:nvPr>
        </p:nvSpPr>
        <p:spPr>
          <a:xfrm>
            <a:off x="334970" y="260352"/>
            <a:ext cx="5544165"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21" name="Text Placeholder 3">
            <a:extLst>
              <a:ext uri="{FF2B5EF4-FFF2-40B4-BE49-F238E27FC236}">
                <a16:creationId xmlns:a16="http://schemas.microsoft.com/office/drawing/2014/main" id="{4D29AE64-5EE2-5940-BFB5-67C51AA60A6C}"/>
              </a:ext>
            </a:extLst>
          </p:cNvPr>
          <p:cNvSpPr>
            <a:spLocks noGrp="1"/>
          </p:cNvSpPr>
          <p:nvPr>
            <p:ph type="body" sz="quarter" idx="16" hasCustomPrompt="1"/>
          </p:nvPr>
        </p:nvSpPr>
        <p:spPr>
          <a:xfrm>
            <a:off x="334967" y="655200"/>
            <a:ext cx="5543870"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1224193555"/>
      </p:ext>
    </p:extLst>
  </p:cSld>
  <p:clrMapOvr>
    <a:masterClrMapping/>
  </p:clrMapOvr>
  <p:extLst>
    <p:ext uri="{DCECCB84-F9BA-43D5-87BE-67443E8EF086}">
      <p15:sldGuideLst xmlns:p15="http://schemas.microsoft.com/office/powerpoint/2012/main">
        <p15:guide id="1" pos="4838" userDrawn="1">
          <p15:clr>
            <a:srgbClr val="FBAE40"/>
          </p15:clr>
        </p15:guide>
        <p15:guide id="2" pos="4406"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Side by Side with 3 points - D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3175C65-102E-4B3A-A964-7B32F811A29A}"/>
              </a:ext>
            </a:extLst>
          </p:cNvPr>
          <p:cNvSpPr/>
          <p:nvPr userDrawn="1"/>
        </p:nvSpPr>
        <p:spPr>
          <a:xfrm>
            <a:off x="6311906" y="0"/>
            <a:ext cx="58801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defTabSz="914401">
              <a:defRPr/>
            </a:pPr>
            <a:endParaRPr lang="en-GB" sz="1686" noProof="0">
              <a:solidFill>
                <a:schemeClr val="accent1"/>
              </a:solidFill>
              <a:latin typeface="Segoe UI"/>
            </a:endParaRPr>
          </a:p>
        </p:txBody>
      </p:sp>
      <p:pic>
        <p:nvPicPr>
          <p:cNvPr id="18" name="Picture 17" descr="Logo&#10;&#10;Description automatically generated">
            <a:extLst>
              <a:ext uri="{FF2B5EF4-FFF2-40B4-BE49-F238E27FC236}">
                <a16:creationId xmlns:a16="http://schemas.microsoft.com/office/drawing/2014/main" id="{26038C57-11DD-4E70-84A9-E8B1E33942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19" name="Text Placeholder 18">
            <a:extLst>
              <a:ext uri="{FF2B5EF4-FFF2-40B4-BE49-F238E27FC236}">
                <a16:creationId xmlns:a16="http://schemas.microsoft.com/office/drawing/2014/main" id="{9536AE41-0429-42ED-BC50-D897680CC02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bg1"/>
                </a:solidFill>
                <a:latin typeface="+mn-lt"/>
              </a:rPr>
              <a:pPr algn="r"/>
              <a:t>‹Nr.›</a:t>
            </a:fld>
            <a:endParaRPr lang="en-GB" sz="1001" noProof="0">
              <a:solidFill>
                <a:schemeClr val="bg1"/>
              </a:solidFill>
              <a:latin typeface="+mn-lt"/>
            </a:endParaRPr>
          </a:p>
        </p:txBody>
      </p:sp>
      <p:sp>
        <p:nvSpPr>
          <p:cNvPr id="16" name="Content Placeholder 2">
            <a:extLst>
              <a:ext uri="{FF2B5EF4-FFF2-40B4-BE49-F238E27FC236}">
                <a16:creationId xmlns:a16="http://schemas.microsoft.com/office/drawing/2014/main" id="{E4A6AD1D-B0BE-5845-B97D-0436F4EAEE7D}"/>
              </a:ext>
            </a:extLst>
          </p:cNvPr>
          <p:cNvSpPr>
            <a:spLocks noGrp="1"/>
          </p:cNvSpPr>
          <p:nvPr>
            <p:ph idx="1"/>
          </p:nvPr>
        </p:nvSpPr>
        <p:spPr>
          <a:xfrm>
            <a:off x="335936" y="1168779"/>
            <a:ext cx="5544165"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17" name="Graphic 16">
            <a:extLst>
              <a:ext uri="{FF2B5EF4-FFF2-40B4-BE49-F238E27FC236}">
                <a16:creationId xmlns:a16="http://schemas.microsoft.com/office/drawing/2014/main" id="{7167D43A-57F3-D74D-9ED7-311D9649D9C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56750" y="1160467"/>
            <a:ext cx="300460" cy="307777"/>
          </a:xfrm>
          <a:prstGeom prst="rect">
            <a:avLst/>
          </a:prstGeom>
        </p:spPr>
      </p:pic>
      <p:sp>
        <p:nvSpPr>
          <p:cNvPr id="21" name="Content Placeholder 24">
            <a:extLst>
              <a:ext uri="{FF2B5EF4-FFF2-40B4-BE49-F238E27FC236}">
                <a16:creationId xmlns:a16="http://schemas.microsoft.com/office/drawing/2014/main" id="{24740A50-2E55-084E-9CD6-561CAA83B32C}"/>
              </a:ext>
            </a:extLst>
          </p:cNvPr>
          <p:cNvSpPr>
            <a:spLocks noGrp="1"/>
          </p:cNvSpPr>
          <p:nvPr>
            <p:ph sz="quarter" idx="10" hasCustomPrompt="1"/>
          </p:nvPr>
        </p:nvSpPr>
        <p:spPr>
          <a:xfrm>
            <a:off x="7680330" y="1160463"/>
            <a:ext cx="4176714" cy="309600"/>
          </a:xfrm>
          <a:prstGeom prst="rect">
            <a:avLst/>
          </a:prstGeom>
        </p:spPr>
        <p:txBody>
          <a:bodyPr lIns="0" tIns="0" rIns="0" bIns="0"/>
          <a:lstStyle>
            <a:lvl1pPr marL="33526" indent="0">
              <a:buNone/>
              <a:defRPr lang="en-GB" sz="2000" b="1" kern="1200" dirty="0">
                <a:solidFill>
                  <a:schemeClr val="bg2"/>
                </a:solidFill>
                <a:latin typeface="+mj-lt"/>
                <a:ea typeface="+mn-ea"/>
                <a:cs typeface="Arial Bold" panose="020B0704020202020204" pitchFamily="34" charset="0"/>
              </a:defRPr>
            </a:lvl1pPr>
          </a:lstStyle>
          <a:p>
            <a:pPr lvl="0"/>
            <a:r>
              <a:rPr lang="en-GB" noProof="0"/>
              <a:t>Heading in Arial Bold 20pt </a:t>
            </a:r>
          </a:p>
        </p:txBody>
      </p:sp>
      <p:sp>
        <p:nvSpPr>
          <p:cNvPr id="22" name="Content Placeholder 28">
            <a:extLst>
              <a:ext uri="{FF2B5EF4-FFF2-40B4-BE49-F238E27FC236}">
                <a16:creationId xmlns:a16="http://schemas.microsoft.com/office/drawing/2014/main" id="{8876D552-9978-3A4B-B5CE-8C63A41F3AEF}"/>
              </a:ext>
            </a:extLst>
          </p:cNvPr>
          <p:cNvSpPr>
            <a:spLocks noGrp="1"/>
          </p:cNvSpPr>
          <p:nvPr>
            <p:ph sz="quarter" idx="11" hasCustomPrompt="1"/>
          </p:nvPr>
        </p:nvSpPr>
        <p:spPr>
          <a:xfrm>
            <a:off x="7680330" y="1562523"/>
            <a:ext cx="4176714" cy="633600"/>
          </a:xfrm>
          <a:prstGeom prst="rect">
            <a:avLst/>
          </a:prstGeom>
        </p:spPr>
        <p:txBody>
          <a:bodyPr lIns="0" tIns="0" rIns="0" bIns="0"/>
          <a:lstStyle>
            <a:lvl1pPr marL="33526" indent="0">
              <a:buNone/>
              <a:defRPr lang="en-GB" sz="1401" b="0" i="0" kern="1200" dirty="0" smtClean="0">
                <a:solidFill>
                  <a:schemeClr val="bg2"/>
                </a:solidFill>
                <a:effectLst/>
                <a:latin typeface="Arial" panose="020B0604020202020204" pitchFamily="34" charset="0"/>
                <a:ea typeface="+mn-ea"/>
                <a:cs typeface="Arial" panose="020B0604020202020204" pitchFamily="34" charset="0"/>
              </a:defRPr>
            </a:lvl1pPr>
          </a:lstStyle>
          <a:p>
            <a:pPr lvl="0"/>
            <a:r>
              <a:rPr lang="en-GB" noProof="0"/>
              <a:t>Text in Arial 14pt</a:t>
            </a:r>
            <a:r>
              <a:rPr lang="en-GB" sz="1401" noProof="0">
                <a:solidFill>
                  <a:schemeClr val="bg2"/>
                </a:solidFill>
                <a:latin typeface="Arial" panose="020B0604020202020204" pitchFamily="34" charset="0"/>
                <a:cs typeface="Arial" panose="020B0604020202020204" pitchFamily="34" charset="0"/>
              </a:rPr>
              <a:t>. </a:t>
            </a:r>
            <a:r>
              <a:rPr lang="en-GB" sz="1401" b="0" i="0" noProof="0">
                <a:solidFill>
                  <a:schemeClr val="bg2"/>
                </a:solidFill>
                <a:effectLst/>
                <a:latin typeface="Arial" panose="020B0604020202020204" pitchFamily="34" charset="0"/>
                <a:cs typeface="Arial" panose="020B0604020202020204" pitchFamily="34" charset="0"/>
              </a:rPr>
              <a:t>Lorem ipsum dolor sit amet, consectetur adipiscing elit, sed eius adipiscing elit incididunt.</a:t>
            </a:r>
            <a:r>
              <a:rPr lang="en-GB" noProof="0"/>
              <a:t> </a:t>
            </a:r>
          </a:p>
        </p:txBody>
      </p:sp>
      <p:pic>
        <p:nvPicPr>
          <p:cNvPr id="23" name="Graphic 22">
            <a:extLst>
              <a:ext uri="{FF2B5EF4-FFF2-40B4-BE49-F238E27FC236}">
                <a16:creationId xmlns:a16="http://schemas.microsoft.com/office/drawing/2014/main" id="{964C1497-4269-034D-9C75-F58C77524F6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56750" y="3037546"/>
            <a:ext cx="300460" cy="307777"/>
          </a:xfrm>
          <a:prstGeom prst="rect">
            <a:avLst/>
          </a:prstGeom>
        </p:spPr>
      </p:pic>
      <p:sp>
        <p:nvSpPr>
          <p:cNvPr id="24" name="Content Placeholder 24">
            <a:extLst>
              <a:ext uri="{FF2B5EF4-FFF2-40B4-BE49-F238E27FC236}">
                <a16:creationId xmlns:a16="http://schemas.microsoft.com/office/drawing/2014/main" id="{C3AFC563-BA37-8947-93E0-B5CEAA7A3E3B}"/>
              </a:ext>
            </a:extLst>
          </p:cNvPr>
          <p:cNvSpPr>
            <a:spLocks noGrp="1"/>
          </p:cNvSpPr>
          <p:nvPr>
            <p:ph sz="quarter" idx="12" hasCustomPrompt="1"/>
          </p:nvPr>
        </p:nvSpPr>
        <p:spPr>
          <a:xfrm>
            <a:off x="7680330" y="3037543"/>
            <a:ext cx="4176714" cy="309600"/>
          </a:xfrm>
          <a:prstGeom prst="rect">
            <a:avLst/>
          </a:prstGeom>
        </p:spPr>
        <p:txBody>
          <a:bodyPr lIns="0" tIns="0" rIns="0" bIns="0"/>
          <a:lstStyle>
            <a:lvl1pPr marL="33526" indent="0">
              <a:buNone/>
              <a:defRPr lang="en-GB" sz="2000" b="1" kern="1200" dirty="0">
                <a:solidFill>
                  <a:schemeClr val="bg2"/>
                </a:solidFill>
                <a:latin typeface="+mj-lt"/>
                <a:ea typeface="+mn-ea"/>
                <a:cs typeface="Arial Bold" panose="020B0704020202020204" pitchFamily="34" charset="0"/>
              </a:defRPr>
            </a:lvl1pPr>
          </a:lstStyle>
          <a:p>
            <a:pPr lvl="0"/>
            <a:r>
              <a:rPr lang="en-GB" noProof="0"/>
              <a:t>Heading in Arial Bold 20pt </a:t>
            </a:r>
          </a:p>
        </p:txBody>
      </p:sp>
      <p:sp>
        <p:nvSpPr>
          <p:cNvPr id="26" name="Content Placeholder 28">
            <a:extLst>
              <a:ext uri="{FF2B5EF4-FFF2-40B4-BE49-F238E27FC236}">
                <a16:creationId xmlns:a16="http://schemas.microsoft.com/office/drawing/2014/main" id="{5943A81F-EBD3-0240-B87D-4734346AF044}"/>
              </a:ext>
            </a:extLst>
          </p:cNvPr>
          <p:cNvSpPr>
            <a:spLocks noGrp="1"/>
          </p:cNvSpPr>
          <p:nvPr>
            <p:ph sz="quarter" idx="13" hasCustomPrompt="1"/>
          </p:nvPr>
        </p:nvSpPr>
        <p:spPr>
          <a:xfrm>
            <a:off x="7680330" y="3439603"/>
            <a:ext cx="4176714" cy="633600"/>
          </a:xfrm>
          <a:prstGeom prst="rect">
            <a:avLst/>
          </a:prstGeom>
        </p:spPr>
        <p:txBody>
          <a:bodyPr lIns="0" tIns="0" rIns="0" bIns="0"/>
          <a:lstStyle>
            <a:lvl1pPr marL="33526" indent="0">
              <a:buNone/>
              <a:defRPr lang="en-GB" sz="1401" b="0" i="0" kern="1200" dirty="0" smtClean="0">
                <a:solidFill>
                  <a:schemeClr val="bg2"/>
                </a:solidFill>
                <a:effectLst/>
                <a:latin typeface="Arial" panose="020B0604020202020204" pitchFamily="34" charset="0"/>
                <a:ea typeface="+mn-ea"/>
                <a:cs typeface="Arial" panose="020B0604020202020204" pitchFamily="34" charset="0"/>
              </a:defRPr>
            </a:lvl1pPr>
          </a:lstStyle>
          <a:p>
            <a:pPr lvl="0"/>
            <a:r>
              <a:rPr lang="en-GB" noProof="0"/>
              <a:t>Text in Arial 14pt</a:t>
            </a:r>
            <a:r>
              <a:rPr lang="en-GB" sz="1401" noProof="0">
                <a:solidFill>
                  <a:schemeClr val="bg2"/>
                </a:solidFill>
                <a:latin typeface="Arial" panose="020B0604020202020204" pitchFamily="34" charset="0"/>
                <a:cs typeface="Arial" panose="020B0604020202020204" pitchFamily="34" charset="0"/>
              </a:rPr>
              <a:t>. </a:t>
            </a:r>
            <a:r>
              <a:rPr lang="en-GB" sz="1401" b="0" i="0" noProof="0">
                <a:solidFill>
                  <a:schemeClr val="bg2"/>
                </a:solidFill>
                <a:effectLst/>
                <a:latin typeface="Arial" panose="020B0604020202020204" pitchFamily="34" charset="0"/>
                <a:cs typeface="Arial" panose="020B0604020202020204" pitchFamily="34" charset="0"/>
              </a:rPr>
              <a:t>Lorem ipsum dolor sit amet, consectetur adipiscing elit, sed eius adipiscing elit incididunt.</a:t>
            </a:r>
            <a:r>
              <a:rPr lang="en-GB" noProof="0"/>
              <a:t> </a:t>
            </a:r>
          </a:p>
        </p:txBody>
      </p:sp>
      <p:pic>
        <p:nvPicPr>
          <p:cNvPr id="27" name="Graphic 26">
            <a:extLst>
              <a:ext uri="{FF2B5EF4-FFF2-40B4-BE49-F238E27FC236}">
                <a16:creationId xmlns:a16="http://schemas.microsoft.com/office/drawing/2014/main" id="{D0FC6BCD-496C-0C41-8970-1304A9D885E6}"/>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56750" y="4914294"/>
            <a:ext cx="300460" cy="307777"/>
          </a:xfrm>
          <a:prstGeom prst="rect">
            <a:avLst/>
          </a:prstGeom>
        </p:spPr>
      </p:pic>
      <p:sp>
        <p:nvSpPr>
          <p:cNvPr id="28" name="Content Placeholder 24">
            <a:extLst>
              <a:ext uri="{FF2B5EF4-FFF2-40B4-BE49-F238E27FC236}">
                <a16:creationId xmlns:a16="http://schemas.microsoft.com/office/drawing/2014/main" id="{F45FA7AC-F19A-9D4F-ACD0-47E7B9242E53}"/>
              </a:ext>
            </a:extLst>
          </p:cNvPr>
          <p:cNvSpPr>
            <a:spLocks noGrp="1"/>
          </p:cNvSpPr>
          <p:nvPr>
            <p:ph sz="quarter" idx="14" hasCustomPrompt="1"/>
          </p:nvPr>
        </p:nvSpPr>
        <p:spPr>
          <a:xfrm>
            <a:off x="7680330" y="4914290"/>
            <a:ext cx="4176714" cy="309600"/>
          </a:xfrm>
          <a:prstGeom prst="rect">
            <a:avLst/>
          </a:prstGeom>
        </p:spPr>
        <p:txBody>
          <a:bodyPr lIns="0" tIns="0" rIns="0" bIns="0"/>
          <a:lstStyle>
            <a:lvl1pPr marL="33526" indent="0">
              <a:buNone/>
              <a:defRPr lang="en-GB" sz="2000" b="1" kern="1200" dirty="0">
                <a:solidFill>
                  <a:schemeClr val="bg2"/>
                </a:solidFill>
                <a:latin typeface="+mj-lt"/>
                <a:ea typeface="+mn-ea"/>
                <a:cs typeface="Arial Bold" panose="020B0704020202020204" pitchFamily="34" charset="0"/>
              </a:defRPr>
            </a:lvl1pPr>
          </a:lstStyle>
          <a:p>
            <a:pPr lvl="0"/>
            <a:r>
              <a:rPr lang="en-GB" noProof="0"/>
              <a:t>Heading in Arial Bold 20pt </a:t>
            </a:r>
          </a:p>
        </p:txBody>
      </p:sp>
      <p:sp>
        <p:nvSpPr>
          <p:cNvPr id="36" name="Content Placeholder 28">
            <a:extLst>
              <a:ext uri="{FF2B5EF4-FFF2-40B4-BE49-F238E27FC236}">
                <a16:creationId xmlns:a16="http://schemas.microsoft.com/office/drawing/2014/main" id="{34DA5044-940A-6143-B814-342A3DAFEDC0}"/>
              </a:ext>
            </a:extLst>
          </p:cNvPr>
          <p:cNvSpPr>
            <a:spLocks noGrp="1"/>
          </p:cNvSpPr>
          <p:nvPr>
            <p:ph sz="quarter" idx="15" hasCustomPrompt="1"/>
          </p:nvPr>
        </p:nvSpPr>
        <p:spPr>
          <a:xfrm>
            <a:off x="7680330" y="5316350"/>
            <a:ext cx="4176714" cy="633600"/>
          </a:xfrm>
          <a:prstGeom prst="rect">
            <a:avLst/>
          </a:prstGeom>
        </p:spPr>
        <p:txBody>
          <a:bodyPr lIns="0" tIns="0" rIns="0" bIns="0"/>
          <a:lstStyle>
            <a:lvl1pPr marL="33526" indent="0">
              <a:buNone/>
              <a:defRPr lang="en-GB" sz="1401" b="0" i="0" kern="1200" dirty="0" smtClean="0">
                <a:solidFill>
                  <a:schemeClr val="bg2"/>
                </a:solidFill>
                <a:effectLst/>
                <a:latin typeface="Arial" panose="020B0604020202020204" pitchFamily="34" charset="0"/>
                <a:ea typeface="+mn-ea"/>
                <a:cs typeface="Arial" panose="020B0604020202020204" pitchFamily="34" charset="0"/>
              </a:defRPr>
            </a:lvl1pPr>
          </a:lstStyle>
          <a:p>
            <a:pPr lvl="0"/>
            <a:r>
              <a:rPr lang="en-GB" noProof="0"/>
              <a:t>Text in Arial 14pt</a:t>
            </a:r>
            <a:r>
              <a:rPr lang="en-GB" sz="1401" noProof="0">
                <a:solidFill>
                  <a:schemeClr val="bg2"/>
                </a:solidFill>
                <a:latin typeface="Arial" panose="020B0604020202020204" pitchFamily="34" charset="0"/>
                <a:cs typeface="Arial" panose="020B0604020202020204" pitchFamily="34" charset="0"/>
              </a:rPr>
              <a:t>. </a:t>
            </a:r>
            <a:r>
              <a:rPr lang="en-GB" sz="1401" b="0" i="0" noProof="0">
                <a:solidFill>
                  <a:schemeClr val="bg2"/>
                </a:solidFill>
                <a:effectLst/>
                <a:latin typeface="Arial" panose="020B0604020202020204" pitchFamily="34" charset="0"/>
                <a:cs typeface="Arial" panose="020B0604020202020204" pitchFamily="34" charset="0"/>
              </a:rPr>
              <a:t>Lorem ipsum dolor sit amet, consectetur adipiscing elit, sed eius adipiscing elit incididunt.</a:t>
            </a:r>
            <a:r>
              <a:rPr lang="en-GB" noProof="0"/>
              <a:t> </a:t>
            </a:r>
          </a:p>
        </p:txBody>
      </p:sp>
      <p:sp>
        <p:nvSpPr>
          <p:cNvPr id="25" name="Title 1">
            <a:extLst>
              <a:ext uri="{FF2B5EF4-FFF2-40B4-BE49-F238E27FC236}">
                <a16:creationId xmlns:a16="http://schemas.microsoft.com/office/drawing/2014/main" id="{09FEE8AA-C6E4-6445-A50B-843E4CD5626C}"/>
              </a:ext>
            </a:extLst>
          </p:cNvPr>
          <p:cNvSpPr>
            <a:spLocks noGrp="1"/>
          </p:cNvSpPr>
          <p:nvPr>
            <p:ph type="title"/>
          </p:nvPr>
        </p:nvSpPr>
        <p:spPr>
          <a:xfrm>
            <a:off x="334970" y="260352"/>
            <a:ext cx="5544165"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29" name="Text Placeholder 3">
            <a:extLst>
              <a:ext uri="{FF2B5EF4-FFF2-40B4-BE49-F238E27FC236}">
                <a16:creationId xmlns:a16="http://schemas.microsoft.com/office/drawing/2014/main" id="{827DED82-448C-A043-A707-A52219D6BA6F}"/>
              </a:ext>
            </a:extLst>
          </p:cNvPr>
          <p:cNvSpPr>
            <a:spLocks noGrp="1"/>
          </p:cNvSpPr>
          <p:nvPr>
            <p:ph type="body" sz="quarter" idx="16" hasCustomPrompt="1"/>
          </p:nvPr>
        </p:nvSpPr>
        <p:spPr>
          <a:xfrm>
            <a:off x="334967" y="655200"/>
            <a:ext cx="5543870"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1522704376"/>
      </p:ext>
    </p:extLst>
  </p:cSld>
  <p:clrMapOvr>
    <a:masterClrMapping/>
  </p:clrMapOvr>
  <p:extLst>
    <p:ext uri="{DCECCB84-F9BA-43D5-87BE-67443E8EF086}">
      <p15:sldGuideLst xmlns:p15="http://schemas.microsoft.com/office/powerpoint/2012/main">
        <p15:guide id="1" pos="4838" userDrawn="1">
          <p15:clr>
            <a:srgbClr val="FBAE40"/>
          </p15:clr>
        </p15:guide>
        <p15:guide id="2" pos="4406"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Half Picture Half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98E0BEB-5E1E-41A8-ACAE-07B66B1A0C48}"/>
              </a:ext>
            </a:extLst>
          </p:cNvPr>
          <p:cNvSpPr>
            <a:spLocks noGrp="1"/>
          </p:cNvSpPr>
          <p:nvPr>
            <p:ph type="pic" sz="quarter" idx="10"/>
          </p:nvPr>
        </p:nvSpPr>
        <p:spPr>
          <a:xfrm>
            <a:off x="6096000" y="0"/>
            <a:ext cx="6096000" cy="6858000"/>
          </a:xfrm>
          <a:prstGeom prst="rect">
            <a:avLst/>
          </a:prstGeom>
        </p:spPr>
        <p:txBody>
          <a:bodyPr anchor="ctr" anchorCtr="0"/>
          <a:lstStyle>
            <a:lvl1pPr marL="33526" indent="0" algn="ctr">
              <a:buNone/>
              <a:defRPr/>
            </a:lvl1pPr>
          </a:lstStyle>
          <a:p>
            <a:r>
              <a:rPr lang="en-US" noProof="0"/>
              <a:t>Click icon to add picture</a:t>
            </a:r>
            <a:endParaRPr lang="en-GB" noProof="0"/>
          </a:p>
        </p:txBody>
      </p:sp>
      <p:pic>
        <p:nvPicPr>
          <p:cNvPr id="18" name="Picture 17" descr="Logo&#10;&#10;Description automatically generated">
            <a:extLst>
              <a:ext uri="{FF2B5EF4-FFF2-40B4-BE49-F238E27FC236}">
                <a16:creationId xmlns:a16="http://schemas.microsoft.com/office/drawing/2014/main" id="{26038C57-11DD-4E70-84A9-E8B1E33942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19" name="Text Placeholder 18">
            <a:extLst>
              <a:ext uri="{FF2B5EF4-FFF2-40B4-BE49-F238E27FC236}">
                <a16:creationId xmlns:a16="http://schemas.microsoft.com/office/drawing/2014/main" id="{9536AE41-0429-42ED-BC50-D897680CC02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bg1"/>
                </a:solidFill>
                <a:latin typeface="+mn-lt"/>
              </a:rPr>
              <a:pPr algn="r"/>
              <a:t>‹Nr.›</a:t>
            </a:fld>
            <a:endParaRPr lang="en-GB" sz="1001" noProof="0">
              <a:solidFill>
                <a:schemeClr val="bg1"/>
              </a:solidFill>
              <a:latin typeface="+mn-lt"/>
            </a:endParaRPr>
          </a:p>
        </p:txBody>
      </p:sp>
      <p:sp>
        <p:nvSpPr>
          <p:cNvPr id="24" name="Text Placeholder 18">
            <a:extLst>
              <a:ext uri="{FF2B5EF4-FFF2-40B4-BE49-F238E27FC236}">
                <a16:creationId xmlns:a16="http://schemas.microsoft.com/office/drawing/2014/main" id="{11D89EBA-1C9F-4E33-8B34-1213E46216F2}"/>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8" name="Content Placeholder 2">
            <a:extLst>
              <a:ext uri="{FF2B5EF4-FFF2-40B4-BE49-F238E27FC236}">
                <a16:creationId xmlns:a16="http://schemas.microsoft.com/office/drawing/2014/main" id="{802BA4DF-9639-4E48-8C3C-558F9D60A5ED}"/>
              </a:ext>
            </a:extLst>
          </p:cNvPr>
          <p:cNvSpPr>
            <a:spLocks noGrp="1"/>
          </p:cNvSpPr>
          <p:nvPr>
            <p:ph idx="1"/>
          </p:nvPr>
        </p:nvSpPr>
        <p:spPr>
          <a:xfrm>
            <a:off x="335936" y="1168779"/>
            <a:ext cx="5544165" cy="4789487"/>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itle 1">
            <a:extLst>
              <a:ext uri="{FF2B5EF4-FFF2-40B4-BE49-F238E27FC236}">
                <a16:creationId xmlns:a16="http://schemas.microsoft.com/office/drawing/2014/main" id="{43FE288A-3D2F-9E42-B8BD-C4CDB3450C4F}"/>
              </a:ext>
            </a:extLst>
          </p:cNvPr>
          <p:cNvSpPr>
            <a:spLocks noGrp="1"/>
          </p:cNvSpPr>
          <p:nvPr>
            <p:ph type="title"/>
          </p:nvPr>
        </p:nvSpPr>
        <p:spPr>
          <a:xfrm>
            <a:off x="334970" y="260352"/>
            <a:ext cx="5544165"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10" name="Text Placeholder 3">
            <a:extLst>
              <a:ext uri="{FF2B5EF4-FFF2-40B4-BE49-F238E27FC236}">
                <a16:creationId xmlns:a16="http://schemas.microsoft.com/office/drawing/2014/main" id="{3130C283-1D02-3A4F-A996-91741B794A8A}"/>
              </a:ext>
            </a:extLst>
          </p:cNvPr>
          <p:cNvSpPr>
            <a:spLocks noGrp="1"/>
          </p:cNvSpPr>
          <p:nvPr>
            <p:ph type="body" sz="quarter" idx="16" hasCustomPrompt="1"/>
          </p:nvPr>
        </p:nvSpPr>
        <p:spPr>
          <a:xfrm>
            <a:off x="334967" y="655200"/>
            <a:ext cx="5543870"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568605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lank_DarkBlue">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3BD204-FA61-B440-BA32-F79592F56C85}"/>
              </a:ext>
            </a:extLst>
          </p:cNvPr>
          <p:cNvSpPr/>
          <p:nvPr userDrawn="1"/>
        </p:nvSpPr>
        <p:spPr>
          <a:xfrm>
            <a:off x="0" y="3"/>
            <a:ext cx="12192000" cy="6858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a:p>
        </p:txBody>
      </p:sp>
      <p:pic>
        <p:nvPicPr>
          <p:cNvPr id="6" name="Picture 5" descr="A picture containing text, tableware, clipart, dishware&#10;&#10;Description automatically generated">
            <a:extLst>
              <a:ext uri="{FF2B5EF4-FFF2-40B4-BE49-F238E27FC236}">
                <a16:creationId xmlns:a16="http://schemas.microsoft.com/office/drawing/2014/main" id="{D0928E6E-A3BD-FC4E-9F95-6331AF29AD38}"/>
              </a:ext>
            </a:extLst>
          </p:cNvPr>
          <p:cNvPicPr>
            <a:picLocks noChangeAspect="1"/>
          </p:cNvPicPr>
          <p:nvPr userDrawn="1"/>
        </p:nvPicPr>
        <p:blipFill>
          <a:blip r:embed="rId2"/>
          <a:stretch>
            <a:fillRect/>
          </a:stretch>
        </p:blipFill>
        <p:spPr>
          <a:xfrm>
            <a:off x="334965" y="6345700"/>
            <a:ext cx="768000" cy="288000"/>
          </a:xfrm>
          <a:prstGeom prst="rect">
            <a:avLst/>
          </a:prstGeom>
        </p:spPr>
      </p:pic>
    </p:spTree>
    <p:extLst>
      <p:ext uri="{BB962C8B-B14F-4D97-AF65-F5344CB8AC3E}">
        <p14:creationId xmlns:p14="http://schemas.microsoft.com/office/powerpoint/2010/main" val="4851337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g Statement with Two Small Columns">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DD81F51C-ECDC-4AEE-84EC-2C2BE3B716E2}"/>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424596" y="3212824"/>
            <a:ext cx="432355" cy="432354"/>
          </a:xfrm>
          <a:prstGeom prst="rect">
            <a:avLst/>
          </a:prstGeom>
        </p:spPr>
      </p:pic>
      <p:sp>
        <p:nvSpPr>
          <p:cNvPr id="11" name="Content Placeholder 10">
            <a:extLst>
              <a:ext uri="{FF2B5EF4-FFF2-40B4-BE49-F238E27FC236}">
                <a16:creationId xmlns:a16="http://schemas.microsoft.com/office/drawing/2014/main" id="{A2586F7B-A8AF-4BE7-9B97-CBC95A289C8D}"/>
              </a:ext>
            </a:extLst>
          </p:cNvPr>
          <p:cNvSpPr>
            <a:spLocks noGrp="1"/>
          </p:cNvSpPr>
          <p:nvPr>
            <p:ph sz="quarter" idx="11" hasCustomPrompt="1"/>
          </p:nvPr>
        </p:nvSpPr>
        <p:spPr>
          <a:xfrm>
            <a:off x="6311901" y="3644900"/>
            <a:ext cx="5545137" cy="334800"/>
          </a:xfrm>
          <a:prstGeom prst="rect">
            <a:avLst/>
          </a:prstGeom>
        </p:spPr>
        <p:txBody>
          <a:bodyPr lIns="0" tIns="0" rIns="0" bIns="0"/>
          <a:lstStyle>
            <a:lvl1pPr marL="0" indent="0" algn="l" defTabSz="914317" rtl="0" eaLnBrk="1" latinLnBrk="0" hangingPunct="1">
              <a:lnSpc>
                <a:spcPct val="120000"/>
              </a:lnSpc>
              <a:buNone/>
              <a:defRPr lang="en-GB" sz="2000" b="1" kern="1200" spc="100" dirty="0">
                <a:solidFill>
                  <a:schemeClr val="accent1"/>
                </a:solidFill>
                <a:latin typeface="+mj-lt"/>
                <a:ea typeface="+mn-ea"/>
                <a:cs typeface="Arial Bold" panose="020B0704020202020204" pitchFamily="34" charset="0"/>
              </a:defRPr>
            </a:lvl1pPr>
          </a:lstStyle>
          <a:p>
            <a:pPr lvl="0"/>
            <a:r>
              <a:rPr lang="en-GB" noProof="0"/>
              <a:t>Headline is Arial Bold 20pt</a:t>
            </a:r>
          </a:p>
        </p:txBody>
      </p:sp>
      <p:sp>
        <p:nvSpPr>
          <p:cNvPr id="13" name="Content Placeholder 12">
            <a:extLst>
              <a:ext uri="{FF2B5EF4-FFF2-40B4-BE49-F238E27FC236}">
                <a16:creationId xmlns:a16="http://schemas.microsoft.com/office/drawing/2014/main" id="{A973A22E-E6B0-4BF5-B1BB-76B4E6762466}"/>
              </a:ext>
            </a:extLst>
          </p:cNvPr>
          <p:cNvSpPr>
            <a:spLocks noGrp="1"/>
          </p:cNvSpPr>
          <p:nvPr>
            <p:ph sz="quarter" idx="12" hasCustomPrompt="1"/>
          </p:nvPr>
        </p:nvSpPr>
        <p:spPr>
          <a:xfrm>
            <a:off x="6311901" y="4273550"/>
            <a:ext cx="5545137" cy="1676400"/>
          </a:xfrm>
          <a:prstGeom prst="rect">
            <a:avLst/>
          </a:prstGeom>
        </p:spPr>
        <p:txBody>
          <a:bodyPr lIns="0" tIns="0" rIns="0" bIns="0"/>
          <a:lstStyle>
            <a:lvl1pPr marL="33526" indent="0">
              <a:buNone/>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sz="1600" b="0" i="0" noProof="0">
                <a:solidFill>
                  <a:srgbClr val="000000"/>
                </a:solidFill>
                <a:effectLst/>
                <a:latin typeface="Arial" panose="020B0604020202020204" pitchFamily="34" charset="0"/>
                <a:cs typeface="Arial" panose="020B0604020202020204" pitchFamily="34" charset="0"/>
              </a:rPr>
              <a:t>Body text is Arial 16pt</a:t>
            </a:r>
            <a:r>
              <a:rPr lang="en-GB" sz="1600" noProof="0">
                <a:solidFill>
                  <a:srgbClr val="000000"/>
                </a:solidFill>
                <a:latin typeface="Arial" panose="020B0604020202020204" pitchFamily="34" charset="0"/>
                <a:cs typeface="Arial" panose="020B0604020202020204" pitchFamily="34" charset="0"/>
              </a:rPr>
              <a:t>. Lorem ipsum dolor sit amet, consectetur adipiscing elit, sed do eiusmod tempor incididunt ut labore et dolore magna aliqua. Aliquet risus feugiat in ante. Faucibus nisl tincidunt eget nullam. In hendrerit gravida rutrum quisque non tellus. Elit ullamcorper dignissim cras tincidunt lobortis feugiat vivamus. Adipiscing vitae proin sagittis nisl rhoncus mattis rhoncus urna.</a:t>
            </a:r>
            <a:endParaRPr lang="en-GB" noProof="0"/>
          </a:p>
        </p:txBody>
      </p:sp>
      <p:sp>
        <p:nvSpPr>
          <p:cNvPr id="14" name="Content Placeholder 10">
            <a:extLst>
              <a:ext uri="{FF2B5EF4-FFF2-40B4-BE49-F238E27FC236}">
                <a16:creationId xmlns:a16="http://schemas.microsoft.com/office/drawing/2014/main" id="{8C370C55-A926-4C1E-9B66-C2EF69B0D1FC}"/>
              </a:ext>
            </a:extLst>
          </p:cNvPr>
          <p:cNvSpPr>
            <a:spLocks noGrp="1"/>
          </p:cNvSpPr>
          <p:nvPr>
            <p:ph sz="quarter" idx="13" hasCustomPrompt="1"/>
          </p:nvPr>
        </p:nvSpPr>
        <p:spPr>
          <a:xfrm>
            <a:off x="335361" y="3644900"/>
            <a:ext cx="5545137" cy="334800"/>
          </a:xfrm>
          <a:prstGeom prst="rect">
            <a:avLst/>
          </a:prstGeom>
        </p:spPr>
        <p:txBody>
          <a:bodyPr lIns="0" tIns="0" rIns="0" bIns="0"/>
          <a:lstStyle>
            <a:lvl1pPr marL="0" indent="0" algn="l" defTabSz="914317" rtl="0" eaLnBrk="1" latinLnBrk="0" hangingPunct="1">
              <a:lnSpc>
                <a:spcPct val="120000"/>
              </a:lnSpc>
              <a:buNone/>
              <a:defRPr lang="en-GB" sz="2000" b="1" kern="1200" spc="100" dirty="0">
                <a:solidFill>
                  <a:schemeClr val="accent1"/>
                </a:solidFill>
                <a:latin typeface="+mj-lt"/>
                <a:ea typeface="+mn-ea"/>
                <a:cs typeface="Arial Bold" panose="020B0704020202020204" pitchFamily="34" charset="0"/>
              </a:defRPr>
            </a:lvl1pPr>
          </a:lstStyle>
          <a:p>
            <a:pPr lvl="0"/>
            <a:r>
              <a:rPr lang="en-GB" noProof="0"/>
              <a:t>Headline is Arial Bold 20pt</a:t>
            </a:r>
          </a:p>
        </p:txBody>
      </p:sp>
      <p:sp>
        <p:nvSpPr>
          <p:cNvPr id="15" name="Content Placeholder 12">
            <a:extLst>
              <a:ext uri="{FF2B5EF4-FFF2-40B4-BE49-F238E27FC236}">
                <a16:creationId xmlns:a16="http://schemas.microsoft.com/office/drawing/2014/main" id="{14F28CF1-48B8-485F-8E33-37CBE05A7F6F}"/>
              </a:ext>
            </a:extLst>
          </p:cNvPr>
          <p:cNvSpPr>
            <a:spLocks noGrp="1"/>
          </p:cNvSpPr>
          <p:nvPr>
            <p:ph sz="quarter" idx="14" hasCustomPrompt="1"/>
          </p:nvPr>
        </p:nvSpPr>
        <p:spPr>
          <a:xfrm>
            <a:off x="335361" y="4273550"/>
            <a:ext cx="5545137" cy="1676400"/>
          </a:xfrm>
          <a:prstGeom prst="rect">
            <a:avLst/>
          </a:prstGeom>
        </p:spPr>
        <p:txBody>
          <a:bodyPr lIns="0" tIns="0" rIns="0" bIns="0"/>
          <a:lstStyle>
            <a:lvl1pPr marL="33526" indent="0">
              <a:buNone/>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sz="1600" b="0" i="0" noProof="0">
                <a:solidFill>
                  <a:srgbClr val="000000"/>
                </a:solidFill>
                <a:effectLst/>
                <a:latin typeface="Arial" panose="020B0604020202020204" pitchFamily="34" charset="0"/>
                <a:cs typeface="Arial" panose="020B0604020202020204" pitchFamily="34" charset="0"/>
              </a:rPr>
              <a:t>Body text is Arial 16pt</a:t>
            </a:r>
            <a:r>
              <a:rPr lang="en-GB" sz="1600" noProof="0">
                <a:solidFill>
                  <a:srgbClr val="000000"/>
                </a:solidFill>
                <a:latin typeface="Arial" panose="020B0604020202020204" pitchFamily="34" charset="0"/>
                <a:cs typeface="Arial" panose="020B0604020202020204" pitchFamily="34" charset="0"/>
              </a:rPr>
              <a:t>. Lorem ipsum dolor sit amet, consectetur adipiscing elit, sed do eiusmod tempor incididunt ut labore et dolore magna aliqua. Aliquet risus feugiat in ante. Faucibus nisl tincidunt eget nullam. In hendrerit gravida rutrum quisque non tellus. Elit ullamcorper dignissim cras tincidunt lobortis feugiat vivamus. Adipiscing vitae proin sagittis nisl rhoncus mattis rhoncus urna.</a:t>
            </a:r>
            <a:endParaRPr lang="en-GB" noProof="0"/>
          </a:p>
        </p:txBody>
      </p:sp>
      <p:sp>
        <p:nvSpPr>
          <p:cNvPr id="17" name="Content Placeholder 16">
            <a:extLst>
              <a:ext uri="{FF2B5EF4-FFF2-40B4-BE49-F238E27FC236}">
                <a16:creationId xmlns:a16="http://schemas.microsoft.com/office/drawing/2014/main" id="{A6611227-3774-47E0-8CB2-E50C5BE2DED3}"/>
              </a:ext>
            </a:extLst>
          </p:cNvPr>
          <p:cNvSpPr>
            <a:spLocks noGrp="1"/>
          </p:cNvSpPr>
          <p:nvPr>
            <p:ph sz="quarter" idx="15" hasCustomPrompt="1"/>
          </p:nvPr>
        </p:nvSpPr>
        <p:spPr>
          <a:xfrm>
            <a:off x="334970" y="260350"/>
            <a:ext cx="5976936" cy="3168650"/>
          </a:xfrm>
          <a:prstGeom prst="rect">
            <a:avLst/>
          </a:prstGeom>
        </p:spPr>
        <p:txBody>
          <a:bodyPr lIns="0" tIns="0" rIns="0" bIns="0" anchor="ctr" anchorCtr="0"/>
          <a:lstStyle>
            <a:lvl1pPr marL="33526" indent="0">
              <a:buNone/>
              <a:defRPr sz="4400" b="1">
                <a:solidFill>
                  <a:schemeClr val="accent2"/>
                </a:solidFill>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noProof="0"/>
              <a:t>Big Statements are in Arial Bold 44pt, Title Case, Four</a:t>
            </a:r>
            <a:r>
              <a:rPr lang="en-GB" b="1" noProof="0">
                <a:solidFill>
                  <a:schemeClr val="accent2"/>
                </a:solidFill>
                <a:cs typeface="Arial Bold" panose="020B0704020202020204" pitchFamily="34" charset="0"/>
              </a:rPr>
              <a:t> Lines Maximum</a:t>
            </a:r>
          </a:p>
        </p:txBody>
      </p:sp>
    </p:spTree>
    <p:extLst>
      <p:ext uri="{BB962C8B-B14F-4D97-AF65-F5344CB8AC3E}">
        <p14:creationId xmlns:p14="http://schemas.microsoft.com/office/powerpoint/2010/main" val="29742774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ig Statement with Pic">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A2586F7B-A8AF-4BE7-9B97-CBC95A289C8D}"/>
              </a:ext>
            </a:extLst>
          </p:cNvPr>
          <p:cNvSpPr>
            <a:spLocks noGrp="1"/>
          </p:cNvSpPr>
          <p:nvPr>
            <p:ph sz="quarter" idx="11"/>
          </p:nvPr>
        </p:nvSpPr>
        <p:spPr>
          <a:xfrm>
            <a:off x="6311900" y="260350"/>
            <a:ext cx="5758180" cy="6455760"/>
          </a:xfrm>
          <a:prstGeom prst="rect">
            <a:avLst/>
          </a:prstGeom>
        </p:spPr>
        <p:txBody>
          <a:bodyPr lIns="0" tIns="0" rIns="0" bIns="0"/>
          <a:lstStyle>
            <a:lvl1pPr marL="0" indent="0" algn="l" defTabSz="914317" rtl="0" eaLnBrk="1" latinLnBrk="0" hangingPunct="1">
              <a:lnSpc>
                <a:spcPct val="120000"/>
              </a:lnSpc>
              <a:buNone/>
              <a:defRPr lang="en-GB" sz="2000" b="1" kern="1200" spc="100" dirty="0">
                <a:solidFill>
                  <a:schemeClr val="accent1"/>
                </a:solidFill>
                <a:latin typeface="+mj-lt"/>
                <a:ea typeface="+mn-ea"/>
                <a:cs typeface="Arial Bold" panose="020B0704020202020204" pitchFamily="34" charset="0"/>
              </a:defRPr>
            </a:lvl1pPr>
          </a:lstStyle>
          <a:p>
            <a:pPr lvl="0"/>
            <a:r>
              <a:rPr lang="en-US" noProof="0"/>
              <a:t>Click to edit Master text styles</a:t>
            </a:r>
          </a:p>
        </p:txBody>
      </p:sp>
      <p:sp>
        <p:nvSpPr>
          <p:cNvPr id="14" name="Content Placeholder 10">
            <a:extLst>
              <a:ext uri="{FF2B5EF4-FFF2-40B4-BE49-F238E27FC236}">
                <a16:creationId xmlns:a16="http://schemas.microsoft.com/office/drawing/2014/main" id="{8C370C55-A926-4C1E-9B66-C2EF69B0D1FC}"/>
              </a:ext>
            </a:extLst>
          </p:cNvPr>
          <p:cNvSpPr>
            <a:spLocks noGrp="1"/>
          </p:cNvSpPr>
          <p:nvPr>
            <p:ph sz="quarter" idx="13" hasCustomPrompt="1"/>
          </p:nvPr>
        </p:nvSpPr>
        <p:spPr>
          <a:xfrm>
            <a:off x="335361" y="3644900"/>
            <a:ext cx="5545137" cy="334800"/>
          </a:xfrm>
          <a:prstGeom prst="rect">
            <a:avLst/>
          </a:prstGeom>
        </p:spPr>
        <p:txBody>
          <a:bodyPr lIns="0" tIns="0" rIns="0" bIns="0"/>
          <a:lstStyle>
            <a:lvl1pPr marL="0" indent="0" algn="l" defTabSz="914317" rtl="0" eaLnBrk="1" latinLnBrk="0" hangingPunct="1">
              <a:lnSpc>
                <a:spcPct val="120000"/>
              </a:lnSpc>
              <a:buNone/>
              <a:defRPr lang="en-GB" sz="2000" b="1" kern="1200" spc="100" dirty="0">
                <a:solidFill>
                  <a:schemeClr val="accent1"/>
                </a:solidFill>
                <a:latin typeface="+mj-lt"/>
                <a:ea typeface="+mn-ea"/>
                <a:cs typeface="Arial Bold" panose="020B0704020202020204" pitchFamily="34" charset="0"/>
              </a:defRPr>
            </a:lvl1pPr>
          </a:lstStyle>
          <a:p>
            <a:pPr lvl="0"/>
            <a:r>
              <a:rPr lang="en-GB" noProof="0"/>
              <a:t>Headline is Arial Bold 20pt</a:t>
            </a:r>
          </a:p>
        </p:txBody>
      </p:sp>
      <p:sp>
        <p:nvSpPr>
          <p:cNvPr id="15" name="Content Placeholder 12">
            <a:extLst>
              <a:ext uri="{FF2B5EF4-FFF2-40B4-BE49-F238E27FC236}">
                <a16:creationId xmlns:a16="http://schemas.microsoft.com/office/drawing/2014/main" id="{14F28CF1-48B8-485F-8E33-37CBE05A7F6F}"/>
              </a:ext>
            </a:extLst>
          </p:cNvPr>
          <p:cNvSpPr>
            <a:spLocks noGrp="1"/>
          </p:cNvSpPr>
          <p:nvPr>
            <p:ph sz="quarter" idx="14" hasCustomPrompt="1"/>
          </p:nvPr>
        </p:nvSpPr>
        <p:spPr>
          <a:xfrm>
            <a:off x="335361" y="4273550"/>
            <a:ext cx="5545137" cy="1676400"/>
          </a:xfrm>
          <a:prstGeom prst="rect">
            <a:avLst/>
          </a:prstGeom>
        </p:spPr>
        <p:txBody>
          <a:bodyPr lIns="0" tIns="0" rIns="0" bIns="0"/>
          <a:lstStyle>
            <a:lvl1pPr marL="33526" indent="0">
              <a:buNone/>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sz="1600" b="0" i="0" noProof="0">
                <a:solidFill>
                  <a:srgbClr val="000000"/>
                </a:solidFill>
                <a:effectLst/>
                <a:latin typeface="Arial" panose="020B0604020202020204" pitchFamily="34" charset="0"/>
                <a:cs typeface="Arial" panose="020B0604020202020204" pitchFamily="34" charset="0"/>
              </a:rPr>
              <a:t>Body text is Arial 16pt</a:t>
            </a:r>
            <a:r>
              <a:rPr lang="en-GB" sz="1600" noProof="0">
                <a:solidFill>
                  <a:srgbClr val="000000"/>
                </a:solidFill>
                <a:latin typeface="Arial" panose="020B0604020202020204" pitchFamily="34" charset="0"/>
                <a:cs typeface="Arial" panose="020B0604020202020204" pitchFamily="34" charset="0"/>
              </a:rPr>
              <a:t>. Lorem ipsum dolor sit amet, consectetur adipiscing elit, sed do eiusmod tempor incididunt ut labore et dolore magna aliqua. Aliquet risus feugiat in ante. Faucibus nisl tincidunt eget nullam. In hendrerit gravida rutrum quisque non tellus. Elit ullamcorper dignissim cras tincidunt lobortis feugiat vivamus. Adipiscing vitae proin sagittis nisl rhoncus mattis rhoncus urna.</a:t>
            </a:r>
            <a:endParaRPr lang="en-GB" noProof="0"/>
          </a:p>
        </p:txBody>
      </p:sp>
      <p:sp>
        <p:nvSpPr>
          <p:cNvPr id="17" name="Content Placeholder 16">
            <a:extLst>
              <a:ext uri="{FF2B5EF4-FFF2-40B4-BE49-F238E27FC236}">
                <a16:creationId xmlns:a16="http://schemas.microsoft.com/office/drawing/2014/main" id="{A6611227-3774-47E0-8CB2-E50C5BE2DED3}"/>
              </a:ext>
            </a:extLst>
          </p:cNvPr>
          <p:cNvSpPr>
            <a:spLocks noGrp="1"/>
          </p:cNvSpPr>
          <p:nvPr>
            <p:ph sz="quarter" idx="15" hasCustomPrompt="1"/>
          </p:nvPr>
        </p:nvSpPr>
        <p:spPr>
          <a:xfrm>
            <a:off x="334964" y="260350"/>
            <a:ext cx="5545140" cy="3168650"/>
          </a:xfrm>
          <a:prstGeom prst="rect">
            <a:avLst/>
          </a:prstGeom>
        </p:spPr>
        <p:txBody>
          <a:bodyPr lIns="0" tIns="0" rIns="0" bIns="0" anchor="ctr" anchorCtr="0"/>
          <a:lstStyle>
            <a:lvl1pPr marL="33526" indent="0">
              <a:buNone/>
              <a:defRPr sz="4400" b="1">
                <a:solidFill>
                  <a:schemeClr val="accent2"/>
                </a:solidFill>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noProof="0"/>
              <a:t>Big Statements are in Arial Bold 44pt, Title Case, Four</a:t>
            </a:r>
            <a:r>
              <a:rPr lang="en-GB" b="1" noProof="0">
                <a:solidFill>
                  <a:schemeClr val="accent2"/>
                </a:solidFill>
                <a:cs typeface="Arial Bold" panose="020B0704020202020204" pitchFamily="34" charset="0"/>
              </a:rPr>
              <a:t> Lines Maximum</a:t>
            </a:r>
          </a:p>
        </p:txBody>
      </p:sp>
    </p:spTree>
    <p:extLst>
      <p:ext uri="{BB962C8B-B14F-4D97-AF65-F5344CB8AC3E}">
        <p14:creationId xmlns:p14="http://schemas.microsoft.com/office/powerpoint/2010/main" val="24886297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Statement with Imag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91AB86-BD68-4D5A-BBAD-3FB3E1AC1D83}"/>
              </a:ext>
            </a:extLst>
          </p:cNvPr>
          <p:cNvSpPr/>
          <p:nvPr userDrawn="1"/>
        </p:nvSpPr>
        <p:spPr>
          <a:xfrm>
            <a:off x="7467606" y="1291206"/>
            <a:ext cx="4389438" cy="39846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7" name="Content Placeholder 16">
            <a:extLst>
              <a:ext uri="{FF2B5EF4-FFF2-40B4-BE49-F238E27FC236}">
                <a16:creationId xmlns:a16="http://schemas.microsoft.com/office/drawing/2014/main" id="{A6611227-3774-47E0-8CB2-E50C5BE2DED3}"/>
              </a:ext>
            </a:extLst>
          </p:cNvPr>
          <p:cNvSpPr>
            <a:spLocks noGrp="1"/>
          </p:cNvSpPr>
          <p:nvPr>
            <p:ph sz="quarter" idx="15" hasCustomPrompt="1"/>
          </p:nvPr>
        </p:nvSpPr>
        <p:spPr>
          <a:xfrm>
            <a:off x="208365" y="1470991"/>
            <a:ext cx="4076999" cy="3600000"/>
          </a:xfrm>
          <a:prstGeom prst="rect">
            <a:avLst/>
          </a:prstGeom>
        </p:spPr>
        <p:txBody>
          <a:bodyPr lIns="0" tIns="0" rIns="0" bIns="0" anchor="t" anchorCtr="0"/>
          <a:lstStyle>
            <a:lvl1pPr marL="33526" indent="0">
              <a:buNone/>
              <a:defRPr sz="4000" b="1">
                <a:solidFill>
                  <a:schemeClr val="accent2"/>
                </a:solidFill>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noProof="0"/>
              <a:t>Big Statements are in Arial Bold 40pt, Title Case, Six</a:t>
            </a:r>
            <a:r>
              <a:rPr lang="en-GB" b="1" noProof="0">
                <a:solidFill>
                  <a:schemeClr val="accent2"/>
                </a:solidFill>
                <a:cs typeface="Arial Bold" panose="020B0704020202020204" pitchFamily="34" charset="0"/>
              </a:rPr>
              <a:t> Lines Maximum</a:t>
            </a:r>
          </a:p>
        </p:txBody>
      </p:sp>
      <p:sp>
        <p:nvSpPr>
          <p:cNvPr id="16" name="Picture Placeholder 3">
            <a:extLst>
              <a:ext uri="{FF2B5EF4-FFF2-40B4-BE49-F238E27FC236}">
                <a16:creationId xmlns:a16="http://schemas.microsoft.com/office/drawing/2014/main" id="{C89D01BB-C505-4390-8F07-42CC23B6B283}"/>
              </a:ext>
            </a:extLst>
          </p:cNvPr>
          <p:cNvSpPr>
            <a:spLocks noGrp="1"/>
          </p:cNvSpPr>
          <p:nvPr>
            <p:ph type="pic" sz="quarter" idx="10"/>
          </p:nvPr>
        </p:nvSpPr>
        <p:spPr>
          <a:xfrm>
            <a:off x="4471200" y="1470991"/>
            <a:ext cx="7200000" cy="3600000"/>
          </a:xfrm>
          <a:prstGeom prst="rect">
            <a:avLst/>
          </a:prstGeom>
        </p:spPr>
        <p:txBody>
          <a:bodyPr anchor="ctr" anchorCtr="0"/>
          <a:lstStyle>
            <a:lvl1pPr marL="33526" indent="0" algn="ctr">
              <a:buNone/>
              <a:defRPr/>
            </a:lvl1pPr>
          </a:lstStyle>
          <a:p>
            <a:r>
              <a:rPr lang="en-US" noProof="0"/>
              <a:t>Click icon to add picture</a:t>
            </a:r>
            <a:endParaRPr lang="en-GB" noProof="0"/>
          </a:p>
        </p:txBody>
      </p:sp>
    </p:spTree>
    <p:extLst>
      <p:ext uri="{BB962C8B-B14F-4D97-AF65-F5344CB8AC3E}">
        <p14:creationId xmlns:p14="http://schemas.microsoft.com/office/powerpoint/2010/main" val="2389151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g Statement with Image - Yello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D91AB86-BD68-4D5A-BBAD-3FB3E1AC1D83}"/>
              </a:ext>
            </a:extLst>
          </p:cNvPr>
          <p:cNvSpPr/>
          <p:nvPr userDrawn="1"/>
        </p:nvSpPr>
        <p:spPr>
          <a:xfrm>
            <a:off x="7467606" y="1965328"/>
            <a:ext cx="4389438" cy="39846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7" name="Content Placeholder 16">
            <a:extLst>
              <a:ext uri="{FF2B5EF4-FFF2-40B4-BE49-F238E27FC236}">
                <a16:creationId xmlns:a16="http://schemas.microsoft.com/office/drawing/2014/main" id="{A6611227-3774-47E0-8CB2-E50C5BE2DED3}"/>
              </a:ext>
            </a:extLst>
          </p:cNvPr>
          <p:cNvSpPr>
            <a:spLocks noGrp="1"/>
          </p:cNvSpPr>
          <p:nvPr>
            <p:ph sz="quarter" idx="15" hasCustomPrompt="1"/>
          </p:nvPr>
        </p:nvSpPr>
        <p:spPr>
          <a:xfrm>
            <a:off x="334969" y="260353"/>
            <a:ext cx="11522075" cy="1210641"/>
          </a:xfrm>
          <a:prstGeom prst="rect">
            <a:avLst/>
          </a:prstGeom>
        </p:spPr>
        <p:txBody>
          <a:bodyPr lIns="0" tIns="0" rIns="0" bIns="0" anchor="t" anchorCtr="0"/>
          <a:lstStyle>
            <a:lvl1pPr marL="33526" indent="0">
              <a:buNone/>
              <a:defRPr sz="4400" b="1">
                <a:solidFill>
                  <a:schemeClr val="accent2"/>
                </a:solidFill>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noProof="0"/>
              <a:t>Big Statements are in Arial Bold 44pt, Title Case, Two</a:t>
            </a:r>
            <a:r>
              <a:rPr lang="en-GB" b="1" noProof="0">
                <a:solidFill>
                  <a:schemeClr val="accent2"/>
                </a:solidFill>
                <a:cs typeface="Arial Bold" panose="020B0704020202020204" pitchFamily="34" charset="0"/>
              </a:rPr>
              <a:t> Lines Maximum</a:t>
            </a:r>
          </a:p>
        </p:txBody>
      </p:sp>
      <p:sp>
        <p:nvSpPr>
          <p:cNvPr id="5" name="Picture Placeholder 3">
            <a:extLst>
              <a:ext uri="{FF2B5EF4-FFF2-40B4-BE49-F238E27FC236}">
                <a16:creationId xmlns:a16="http://schemas.microsoft.com/office/drawing/2014/main" id="{2014296B-BB22-944D-86EE-8841D9F088BB}"/>
              </a:ext>
            </a:extLst>
          </p:cNvPr>
          <p:cNvSpPr>
            <a:spLocks noGrp="1"/>
          </p:cNvSpPr>
          <p:nvPr>
            <p:ph type="pic" sz="quarter" idx="10"/>
          </p:nvPr>
        </p:nvSpPr>
        <p:spPr>
          <a:xfrm>
            <a:off x="4471200" y="2145114"/>
            <a:ext cx="7200000" cy="3600000"/>
          </a:xfrm>
          <a:prstGeom prst="rect">
            <a:avLst/>
          </a:prstGeom>
        </p:spPr>
        <p:txBody>
          <a:bodyPr anchor="ctr" anchorCtr="0"/>
          <a:lstStyle>
            <a:lvl1pPr marL="33526" indent="0" algn="ctr">
              <a:buNone/>
              <a:defRPr/>
            </a:lvl1pPr>
          </a:lstStyle>
          <a:p>
            <a:r>
              <a:rPr lang="en-US" noProof="0"/>
              <a:t>Click icon to add picture</a:t>
            </a:r>
            <a:endParaRPr lang="en-GB" noProof="0"/>
          </a:p>
        </p:txBody>
      </p:sp>
    </p:spTree>
    <p:extLst>
      <p:ext uri="{BB962C8B-B14F-4D97-AF65-F5344CB8AC3E}">
        <p14:creationId xmlns:p14="http://schemas.microsoft.com/office/powerpoint/2010/main" val="24832940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arge Picture and Statement - Yellow &amp; Dark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0751BE-C933-4227-BFF7-F8F976E4D192}"/>
              </a:ext>
            </a:extLst>
          </p:cNvPr>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5" name="Picture 4" descr="Logo&#10;&#10;Description automatically generated">
            <a:extLst>
              <a:ext uri="{FF2B5EF4-FFF2-40B4-BE49-F238E27FC236}">
                <a16:creationId xmlns:a16="http://schemas.microsoft.com/office/drawing/2014/main" id="{4868190A-F62F-4713-902B-C99262E15C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6" name="Text Placeholder 18">
            <a:extLst>
              <a:ext uri="{FF2B5EF4-FFF2-40B4-BE49-F238E27FC236}">
                <a16:creationId xmlns:a16="http://schemas.microsoft.com/office/drawing/2014/main" id="{0B15CD28-2D29-4512-9C5A-891309CE69D1}"/>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9" name="Picture Placeholder 3">
            <a:extLst>
              <a:ext uri="{FF2B5EF4-FFF2-40B4-BE49-F238E27FC236}">
                <a16:creationId xmlns:a16="http://schemas.microsoft.com/office/drawing/2014/main" id="{59C05D09-367F-4B31-965C-A48A002D545A}"/>
              </a:ext>
            </a:extLst>
          </p:cNvPr>
          <p:cNvSpPr>
            <a:spLocks noGrp="1"/>
          </p:cNvSpPr>
          <p:nvPr>
            <p:ph type="pic" sz="quarter" idx="10"/>
          </p:nvPr>
        </p:nvSpPr>
        <p:spPr>
          <a:xfrm>
            <a:off x="334962" y="980730"/>
            <a:ext cx="9792000" cy="4896542"/>
          </a:xfrm>
          <a:prstGeom prst="rect">
            <a:avLst/>
          </a:prstGeom>
        </p:spPr>
        <p:txBody>
          <a:bodyPr anchor="ctr" anchorCtr="0"/>
          <a:lstStyle>
            <a:lvl1pPr marL="33526" indent="0" algn="ctr">
              <a:buNone/>
              <a:defRPr/>
            </a:lvl1pPr>
          </a:lstStyle>
          <a:p>
            <a:r>
              <a:rPr lang="en-US" noProof="0"/>
              <a:t>Click icon to add picture</a:t>
            </a:r>
            <a:endParaRPr lang="en-GB" noProof="0"/>
          </a:p>
        </p:txBody>
      </p:sp>
      <p:sp>
        <p:nvSpPr>
          <p:cNvPr id="11" name="Rectangle 10">
            <a:extLst>
              <a:ext uri="{FF2B5EF4-FFF2-40B4-BE49-F238E27FC236}">
                <a16:creationId xmlns:a16="http://schemas.microsoft.com/office/drawing/2014/main" id="{0E4FA75F-022E-4F46-A03D-95B97CB45AD7}"/>
              </a:ext>
            </a:extLst>
          </p:cNvPr>
          <p:cNvSpPr/>
          <p:nvPr userDrawn="1"/>
        </p:nvSpPr>
        <p:spPr>
          <a:xfrm>
            <a:off x="8617038" y="1809000"/>
            <a:ext cx="3240000" cy="324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3" name="Text Placeholder 12">
            <a:extLst>
              <a:ext uri="{FF2B5EF4-FFF2-40B4-BE49-F238E27FC236}">
                <a16:creationId xmlns:a16="http://schemas.microsoft.com/office/drawing/2014/main" id="{0C03324B-5C6F-4C3C-A61F-B8625D184644}"/>
              </a:ext>
            </a:extLst>
          </p:cNvPr>
          <p:cNvSpPr>
            <a:spLocks noGrp="1"/>
          </p:cNvSpPr>
          <p:nvPr>
            <p:ph type="body" sz="quarter" idx="11" hasCustomPrompt="1"/>
          </p:nvPr>
        </p:nvSpPr>
        <p:spPr>
          <a:xfrm>
            <a:off x="8807451" y="1989000"/>
            <a:ext cx="2880000" cy="2880000"/>
          </a:xfrm>
          <a:prstGeom prst="rect">
            <a:avLst/>
          </a:prstGeom>
        </p:spPr>
        <p:txBody>
          <a:bodyPr lIns="0" tIns="0" rIns="0" bIns="0" anchor="ctr" anchorCtr="0"/>
          <a:lstStyle>
            <a:lvl1pPr marL="33526" indent="0">
              <a:buNone/>
              <a:defRPr sz="2800" b="1">
                <a:solidFill>
                  <a:schemeClr val="bg2"/>
                </a:solidFill>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noProof="0"/>
              <a:t>Statements are in Arial Bold 28pt, Title Case </a:t>
            </a:r>
          </a:p>
        </p:txBody>
      </p:sp>
      <p:pic>
        <p:nvPicPr>
          <p:cNvPr id="14" name="Graphic 13">
            <a:extLst>
              <a:ext uri="{FF2B5EF4-FFF2-40B4-BE49-F238E27FC236}">
                <a16:creationId xmlns:a16="http://schemas.microsoft.com/office/drawing/2014/main" id="{1A14ABA0-6FB9-40BC-A873-351991A2665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1424596" y="5517596"/>
            <a:ext cx="432355" cy="432354"/>
          </a:xfrm>
          <a:prstGeom prst="rect">
            <a:avLst/>
          </a:prstGeom>
        </p:spPr>
      </p:pic>
    </p:spTree>
    <p:extLst>
      <p:ext uri="{BB962C8B-B14F-4D97-AF65-F5344CB8AC3E}">
        <p14:creationId xmlns:p14="http://schemas.microsoft.com/office/powerpoint/2010/main" val="1668110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arge Picture and Statement - Light Blue &amp; Oran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0751BE-C933-4227-BFF7-F8F976E4D192}"/>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6" name="Text Placeholder 18">
            <a:extLst>
              <a:ext uri="{FF2B5EF4-FFF2-40B4-BE49-F238E27FC236}">
                <a16:creationId xmlns:a16="http://schemas.microsoft.com/office/drawing/2014/main" id="{0B15CD28-2D29-4512-9C5A-891309CE69D1}"/>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9" name="Picture Placeholder 3">
            <a:extLst>
              <a:ext uri="{FF2B5EF4-FFF2-40B4-BE49-F238E27FC236}">
                <a16:creationId xmlns:a16="http://schemas.microsoft.com/office/drawing/2014/main" id="{59C05D09-367F-4B31-965C-A48A002D545A}"/>
              </a:ext>
            </a:extLst>
          </p:cNvPr>
          <p:cNvSpPr>
            <a:spLocks noGrp="1"/>
          </p:cNvSpPr>
          <p:nvPr>
            <p:ph type="pic" sz="quarter" idx="10"/>
          </p:nvPr>
        </p:nvSpPr>
        <p:spPr>
          <a:xfrm>
            <a:off x="334962" y="980730"/>
            <a:ext cx="9792000" cy="4896542"/>
          </a:xfrm>
          <a:prstGeom prst="rect">
            <a:avLst/>
          </a:prstGeom>
        </p:spPr>
        <p:txBody>
          <a:bodyPr anchor="ctr" anchorCtr="0"/>
          <a:lstStyle>
            <a:lvl1pPr marL="33526" indent="0" algn="ctr">
              <a:buNone/>
              <a:defRPr/>
            </a:lvl1pPr>
          </a:lstStyle>
          <a:p>
            <a:r>
              <a:rPr lang="en-US" noProof="0"/>
              <a:t>Click icon to add picture</a:t>
            </a:r>
            <a:endParaRPr lang="en-GB" noProof="0"/>
          </a:p>
        </p:txBody>
      </p:sp>
      <p:sp>
        <p:nvSpPr>
          <p:cNvPr id="11" name="Rectangle 10">
            <a:extLst>
              <a:ext uri="{FF2B5EF4-FFF2-40B4-BE49-F238E27FC236}">
                <a16:creationId xmlns:a16="http://schemas.microsoft.com/office/drawing/2014/main" id="{0E4FA75F-022E-4F46-A03D-95B97CB45AD7}"/>
              </a:ext>
            </a:extLst>
          </p:cNvPr>
          <p:cNvSpPr/>
          <p:nvPr userDrawn="1"/>
        </p:nvSpPr>
        <p:spPr>
          <a:xfrm>
            <a:off x="8617038" y="1809000"/>
            <a:ext cx="3240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3" name="Text Placeholder 12">
            <a:extLst>
              <a:ext uri="{FF2B5EF4-FFF2-40B4-BE49-F238E27FC236}">
                <a16:creationId xmlns:a16="http://schemas.microsoft.com/office/drawing/2014/main" id="{0C03324B-5C6F-4C3C-A61F-B8625D184644}"/>
              </a:ext>
            </a:extLst>
          </p:cNvPr>
          <p:cNvSpPr>
            <a:spLocks noGrp="1"/>
          </p:cNvSpPr>
          <p:nvPr>
            <p:ph type="body" sz="quarter" idx="11" hasCustomPrompt="1"/>
          </p:nvPr>
        </p:nvSpPr>
        <p:spPr>
          <a:xfrm>
            <a:off x="8807451" y="1989000"/>
            <a:ext cx="2880000" cy="2880000"/>
          </a:xfrm>
          <a:prstGeom prst="rect">
            <a:avLst/>
          </a:prstGeom>
        </p:spPr>
        <p:txBody>
          <a:bodyPr lIns="0" tIns="0" rIns="0" bIns="0" anchor="ctr" anchorCtr="0"/>
          <a:lstStyle>
            <a:lvl1pPr marL="33526" indent="0">
              <a:buNone/>
              <a:defRPr sz="2800" b="1">
                <a:solidFill>
                  <a:schemeClr val="accent1"/>
                </a:solidFill>
              </a:defRPr>
            </a:lvl1pPr>
          </a:lstStyle>
          <a:p>
            <a:pPr marL="33526" marR="0" lvl="0" indent="0" algn="l" defTabSz="975338" rtl="0" eaLnBrk="1" fontAlgn="auto" latinLnBrk="0" hangingPunct="1">
              <a:lnSpc>
                <a:spcPct val="100000"/>
              </a:lnSpc>
              <a:spcBef>
                <a:spcPts val="1001"/>
              </a:spcBef>
              <a:spcAft>
                <a:spcPts val="0"/>
              </a:spcAft>
              <a:buClrTx/>
              <a:buSzTx/>
              <a:buFont typeface="Arial" panose="020B0604020202020204" pitchFamily="34" charset="0"/>
              <a:buNone/>
              <a:tabLst/>
              <a:defRPr/>
            </a:pPr>
            <a:r>
              <a:rPr lang="en-GB" noProof="0"/>
              <a:t>Statements are in Arial Bold 28pt, Title Case </a:t>
            </a:r>
          </a:p>
        </p:txBody>
      </p:sp>
      <p:pic>
        <p:nvPicPr>
          <p:cNvPr id="8" name="Graphic 7">
            <a:extLst>
              <a:ext uri="{FF2B5EF4-FFF2-40B4-BE49-F238E27FC236}">
                <a16:creationId xmlns:a16="http://schemas.microsoft.com/office/drawing/2014/main" id="{D5C839BD-538D-4915-A957-19B1818566C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424596" y="5517596"/>
            <a:ext cx="432355" cy="432354"/>
          </a:xfrm>
          <a:prstGeom prst="rect">
            <a:avLst/>
          </a:prstGeom>
        </p:spPr>
      </p:pic>
      <p:pic>
        <p:nvPicPr>
          <p:cNvPr id="12" name="Picture 11" descr="A picture containing text, tableware, dishware, plate&#10;&#10;Description automatically generated">
            <a:extLst>
              <a:ext uri="{FF2B5EF4-FFF2-40B4-BE49-F238E27FC236}">
                <a16:creationId xmlns:a16="http://schemas.microsoft.com/office/drawing/2014/main" id="{373E908A-63F1-46AA-A1B9-56B94769A3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965" y="6346060"/>
            <a:ext cx="756000" cy="287280"/>
          </a:xfrm>
          <a:prstGeom prst="rect">
            <a:avLst/>
          </a:prstGeom>
        </p:spPr>
      </p:pic>
    </p:spTree>
    <p:extLst>
      <p:ext uri="{BB962C8B-B14F-4D97-AF65-F5344CB8AC3E}">
        <p14:creationId xmlns:p14="http://schemas.microsoft.com/office/powerpoint/2010/main" val="5488347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Person Team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11" name="Content Placeholder 6">
            <a:extLst>
              <a:ext uri="{FF2B5EF4-FFF2-40B4-BE49-F238E27FC236}">
                <a16:creationId xmlns:a16="http://schemas.microsoft.com/office/drawing/2014/main" id="{155A25AE-2056-418E-B87C-B6441009B633}"/>
              </a:ext>
            </a:extLst>
          </p:cNvPr>
          <p:cNvSpPr>
            <a:spLocks noGrp="1"/>
          </p:cNvSpPr>
          <p:nvPr>
            <p:ph sz="quarter" idx="10" hasCustomPrompt="1"/>
          </p:nvPr>
        </p:nvSpPr>
        <p:spPr>
          <a:xfrm>
            <a:off x="334966" y="4456248"/>
            <a:ext cx="2557460" cy="648000"/>
          </a:xfrm>
          <a:prstGeom prst="rect">
            <a:avLst/>
          </a:prstGeom>
        </p:spPr>
        <p:txBody>
          <a:bodyPr lIns="0" tIns="0" rIns="0" bIns="0"/>
          <a:lstStyle>
            <a:lvl1pPr marL="33526" indent="0" algn="ctr">
              <a:spcBef>
                <a:spcPts val="0"/>
              </a:spcBef>
              <a:buNone/>
              <a:defRPr sz="2000" b="1">
                <a:solidFill>
                  <a:schemeClr val="accent1"/>
                </a:solidFill>
              </a:defRPr>
            </a:lvl1pPr>
          </a:lstStyle>
          <a:p>
            <a:pPr lvl="0"/>
            <a:r>
              <a:rPr lang="en-GB" noProof="0"/>
              <a:t>Name</a:t>
            </a:r>
          </a:p>
          <a:p>
            <a:pPr lvl="0"/>
            <a:r>
              <a:rPr lang="en-GB" noProof="0"/>
              <a:t>Surname</a:t>
            </a:r>
          </a:p>
        </p:txBody>
      </p:sp>
      <p:sp>
        <p:nvSpPr>
          <p:cNvPr id="15" name="Content Placeholder 8">
            <a:extLst>
              <a:ext uri="{FF2B5EF4-FFF2-40B4-BE49-F238E27FC236}">
                <a16:creationId xmlns:a16="http://schemas.microsoft.com/office/drawing/2014/main" id="{5F7FAA19-5991-48DB-B5FD-8F764FF25250}"/>
              </a:ext>
            </a:extLst>
          </p:cNvPr>
          <p:cNvSpPr>
            <a:spLocks noGrp="1"/>
          </p:cNvSpPr>
          <p:nvPr>
            <p:ph sz="quarter" idx="11" hasCustomPrompt="1"/>
          </p:nvPr>
        </p:nvSpPr>
        <p:spPr>
          <a:xfrm>
            <a:off x="334966" y="5284236"/>
            <a:ext cx="2557460" cy="204304"/>
          </a:xfrm>
          <a:prstGeom prst="rect">
            <a:avLst/>
          </a:prstGeom>
        </p:spPr>
        <p:txBody>
          <a:bodyPr lIns="0" tIns="0" rIns="0" bIns="0"/>
          <a:lstStyle>
            <a:lvl1pPr marL="33526" indent="0" algn="ctr">
              <a:buNone/>
              <a:defRPr/>
            </a:lvl1pPr>
          </a:lstStyle>
          <a:p>
            <a:pPr lvl="0"/>
            <a:r>
              <a:rPr lang="en-GB" noProof="0"/>
              <a:t>Role</a:t>
            </a:r>
          </a:p>
        </p:txBody>
      </p:sp>
      <p:sp>
        <p:nvSpPr>
          <p:cNvPr id="5" name="Picture Placeholder 4">
            <a:extLst>
              <a:ext uri="{FF2B5EF4-FFF2-40B4-BE49-F238E27FC236}">
                <a16:creationId xmlns:a16="http://schemas.microsoft.com/office/drawing/2014/main" id="{53566962-A6AE-4E09-96B6-0823E698CB01}"/>
              </a:ext>
            </a:extLst>
          </p:cNvPr>
          <p:cNvSpPr>
            <a:spLocks noGrp="1"/>
          </p:cNvSpPr>
          <p:nvPr>
            <p:ph type="pic" sz="quarter" idx="12" hasCustomPrompt="1"/>
          </p:nvPr>
        </p:nvSpPr>
        <p:spPr>
          <a:xfrm>
            <a:off x="334965" y="1545474"/>
            <a:ext cx="2556000" cy="2556000"/>
          </a:xfrm>
          <a:prstGeom prst="ellipse">
            <a:avLst/>
          </a:prstGeom>
        </p:spPr>
        <p:txBody>
          <a:bodyPr lIns="0" tIns="0" rIns="0" bIns="0" anchor="ctr" anchorCtr="0"/>
          <a:lstStyle>
            <a:lvl1pPr marL="33526" indent="0" algn="ctr">
              <a:buNone/>
              <a:defRPr/>
            </a:lvl1pPr>
          </a:lstStyle>
          <a:p>
            <a:r>
              <a:rPr lang="en-GB" noProof="0"/>
              <a:t>Picture</a:t>
            </a:r>
          </a:p>
        </p:txBody>
      </p:sp>
      <p:sp>
        <p:nvSpPr>
          <p:cNvPr id="16" name="Content Placeholder 6">
            <a:extLst>
              <a:ext uri="{FF2B5EF4-FFF2-40B4-BE49-F238E27FC236}">
                <a16:creationId xmlns:a16="http://schemas.microsoft.com/office/drawing/2014/main" id="{D4927C98-A480-441A-81F3-66E890BC32F8}"/>
              </a:ext>
            </a:extLst>
          </p:cNvPr>
          <p:cNvSpPr>
            <a:spLocks noGrp="1"/>
          </p:cNvSpPr>
          <p:nvPr>
            <p:ph sz="quarter" idx="13" hasCustomPrompt="1"/>
          </p:nvPr>
        </p:nvSpPr>
        <p:spPr>
          <a:xfrm>
            <a:off x="3323695" y="4456248"/>
            <a:ext cx="2557460" cy="648000"/>
          </a:xfrm>
          <a:prstGeom prst="rect">
            <a:avLst/>
          </a:prstGeom>
        </p:spPr>
        <p:txBody>
          <a:bodyPr lIns="0" tIns="0" rIns="0" bIns="0"/>
          <a:lstStyle>
            <a:lvl1pPr marL="33526" indent="0" algn="ctr">
              <a:spcBef>
                <a:spcPts val="0"/>
              </a:spcBef>
              <a:buNone/>
              <a:defRPr sz="2000" b="1">
                <a:solidFill>
                  <a:schemeClr val="accent1"/>
                </a:solidFill>
              </a:defRPr>
            </a:lvl1pPr>
          </a:lstStyle>
          <a:p>
            <a:pPr lvl="0"/>
            <a:r>
              <a:rPr lang="en-GB" noProof="0"/>
              <a:t>Name</a:t>
            </a:r>
          </a:p>
          <a:p>
            <a:pPr lvl="0"/>
            <a:r>
              <a:rPr lang="en-GB" noProof="0"/>
              <a:t>Surname</a:t>
            </a:r>
          </a:p>
        </p:txBody>
      </p:sp>
      <p:sp>
        <p:nvSpPr>
          <p:cNvPr id="17" name="Content Placeholder 8">
            <a:extLst>
              <a:ext uri="{FF2B5EF4-FFF2-40B4-BE49-F238E27FC236}">
                <a16:creationId xmlns:a16="http://schemas.microsoft.com/office/drawing/2014/main" id="{65325241-7AA3-4D21-8BC3-C52824C0F1F1}"/>
              </a:ext>
            </a:extLst>
          </p:cNvPr>
          <p:cNvSpPr>
            <a:spLocks noGrp="1"/>
          </p:cNvSpPr>
          <p:nvPr>
            <p:ph sz="quarter" idx="14" hasCustomPrompt="1"/>
          </p:nvPr>
        </p:nvSpPr>
        <p:spPr>
          <a:xfrm>
            <a:off x="3323695" y="5284236"/>
            <a:ext cx="2557460" cy="204304"/>
          </a:xfrm>
          <a:prstGeom prst="rect">
            <a:avLst/>
          </a:prstGeom>
        </p:spPr>
        <p:txBody>
          <a:bodyPr lIns="0" tIns="0" rIns="0" bIns="0"/>
          <a:lstStyle>
            <a:lvl1pPr marL="33526" indent="0" algn="ctr">
              <a:buNone/>
              <a:defRPr/>
            </a:lvl1pPr>
          </a:lstStyle>
          <a:p>
            <a:pPr lvl="0"/>
            <a:r>
              <a:rPr lang="en-GB" noProof="0"/>
              <a:t>Role</a:t>
            </a:r>
          </a:p>
        </p:txBody>
      </p:sp>
      <p:sp>
        <p:nvSpPr>
          <p:cNvPr id="18" name="Picture Placeholder 4">
            <a:extLst>
              <a:ext uri="{FF2B5EF4-FFF2-40B4-BE49-F238E27FC236}">
                <a16:creationId xmlns:a16="http://schemas.microsoft.com/office/drawing/2014/main" id="{53A6866C-D7B0-4D12-AF63-1779566A8297}"/>
              </a:ext>
            </a:extLst>
          </p:cNvPr>
          <p:cNvSpPr>
            <a:spLocks noGrp="1"/>
          </p:cNvSpPr>
          <p:nvPr>
            <p:ph type="pic" sz="quarter" idx="15" hasCustomPrompt="1"/>
          </p:nvPr>
        </p:nvSpPr>
        <p:spPr>
          <a:xfrm>
            <a:off x="3323693" y="1545474"/>
            <a:ext cx="2556000" cy="2556000"/>
          </a:xfrm>
          <a:prstGeom prst="ellipse">
            <a:avLst/>
          </a:prstGeom>
        </p:spPr>
        <p:txBody>
          <a:bodyPr lIns="0" tIns="0" rIns="0" bIns="0" anchor="ctr" anchorCtr="0"/>
          <a:lstStyle>
            <a:lvl1pPr marL="33526" indent="0" algn="ctr">
              <a:buNone/>
              <a:defRPr/>
            </a:lvl1pPr>
          </a:lstStyle>
          <a:p>
            <a:r>
              <a:rPr lang="en-GB" noProof="0"/>
              <a:t>Picture</a:t>
            </a:r>
          </a:p>
        </p:txBody>
      </p:sp>
      <p:sp>
        <p:nvSpPr>
          <p:cNvPr id="19" name="Content Placeholder 6">
            <a:extLst>
              <a:ext uri="{FF2B5EF4-FFF2-40B4-BE49-F238E27FC236}">
                <a16:creationId xmlns:a16="http://schemas.microsoft.com/office/drawing/2014/main" id="{994FC534-B501-4FE7-84F4-53FBE9C90B92}"/>
              </a:ext>
            </a:extLst>
          </p:cNvPr>
          <p:cNvSpPr>
            <a:spLocks noGrp="1"/>
          </p:cNvSpPr>
          <p:nvPr>
            <p:ph sz="quarter" idx="16" hasCustomPrompt="1"/>
          </p:nvPr>
        </p:nvSpPr>
        <p:spPr>
          <a:xfrm>
            <a:off x="6312026" y="4456248"/>
            <a:ext cx="2557460" cy="648000"/>
          </a:xfrm>
          <a:prstGeom prst="rect">
            <a:avLst/>
          </a:prstGeom>
        </p:spPr>
        <p:txBody>
          <a:bodyPr lIns="0" tIns="0" rIns="0" bIns="0"/>
          <a:lstStyle>
            <a:lvl1pPr marL="33526" indent="0" algn="ctr">
              <a:spcBef>
                <a:spcPts val="0"/>
              </a:spcBef>
              <a:buNone/>
              <a:defRPr sz="2000" b="1">
                <a:solidFill>
                  <a:schemeClr val="accent1"/>
                </a:solidFill>
              </a:defRPr>
            </a:lvl1pPr>
          </a:lstStyle>
          <a:p>
            <a:pPr lvl="0"/>
            <a:r>
              <a:rPr lang="en-GB" noProof="0"/>
              <a:t>Name</a:t>
            </a:r>
          </a:p>
          <a:p>
            <a:pPr lvl="0"/>
            <a:r>
              <a:rPr lang="en-GB" noProof="0"/>
              <a:t>Surname</a:t>
            </a:r>
          </a:p>
        </p:txBody>
      </p:sp>
      <p:sp>
        <p:nvSpPr>
          <p:cNvPr id="20" name="Content Placeholder 8">
            <a:extLst>
              <a:ext uri="{FF2B5EF4-FFF2-40B4-BE49-F238E27FC236}">
                <a16:creationId xmlns:a16="http://schemas.microsoft.com/office/drawing/2014/main" id="{F90E6E1F-7EC5-4E61-9116-7FF3930B0E50}"/>
              </a:ext>
            </a:extLst>
          </p:cNvPr>
          <p:cNvSpPr>
            <a:spLocks noGrp="1"/>
          </p:cNvSpPr>
          <p:nvPr>
            <p:ph sz="quarter" idx="17" hasCustomPrompt="1"/>
          </p:nvPr>
        </p:nvSpPr>
        <p:spPr>
          <a:xfrm>
            <a:off x="6312026" y="5284236"/>
            <a:ext cx="2557460" cy="204304"/>
          </a:xfrm>
          <a:prstGeom prst="rect">
            <a:avLst/>
          </a:prstGeom>
        </p:spPr>
        <p:txBody>
          <a:bodyPr lIns="0" tIns="0" rIns="0" bIns="0"/>
          <a:lstStyle>
            <a:lvl1pPr marL="33526" indent="0" algn="ctr">
              <a:buNone/>
              <a:defRPr/>
            </a:lvl1pPr>
          </a:lstStyle>
          <a:p>
            <a:pPr lvl="0"/>
            <a:r>
              <a:rPr lang="en-GB" noProof="0"/>
              <a:t>Role</a:t>
            </a:r>
          </a:p>
        </p:txBody>
      </p:sp>
      <p:sp>
        <p:nvSpPr>
          <p:cNvPr id="21" name="Picture Placeholder 4">
            <a:extLst>
              <a:ext uri="{FF2B5EF4-FFF2-40B4-BE49-F238E27FC236}">
                <a16:creationId xmlns:a16="http://schemas.microsoft.com/office/drawing/2014/main" id="{AAFEDC7B-0791-42E8-AB52-29080E457AC8}"/>
              </a:ext>
            </a:extLst>
          </p:cNvPr>
          <p:cNvSpPr>
            <a:spLocks noGrp="1"/>
          </p:cNvSpPr>
          <p:nvPr>
            <p:ph type="pic" sz="quarter" idx="18" hasCustomPrompt="1"/>
          </p:nvPr>
        </p:nvSpPr>
        <p:spPr>
          <a:xfrm>
            <a:off x="6312025" y="1545474"/>
            <a:ext cx="2556000" cy="2556000"/>
          </a:xfrm>
          <a:prstGeom prst="ellipse">
            <a:avLst/>
          </a:prstGeom>
        </p:spPr>
        <p:txBody>
          <a:bodyPr lIns="0" tIns="0" rIns="0" bIns="0" anchor="ctr" anchorCtr="0"/>
          <a:lstStyle>
            <a:lvl1pPr marL="33526" indent="0" algn="ctr">
              <a:buNone/>
              <a:defRPr/>
            </a:lvl1pPr>
          </a:lstStyle>
          <a:p>
            <a:r>
              <a:rPr lang="en-GB" noProof="0"/>
              <a:t>Picture</a:t>
            </a:r>
          </a:p>
        </p:txBody>
      </p:sp>
      <p:sp>
        <p:nvSpPr>
          <p:cNvPr id="22" name="Content Placeholder 6">
            <a:extLst>
              <a:ext uri="{FF2B5EF4-FFF2-40B4-BE49-F238E27FC236}">
                <a16:creationId xmlns:a16="http://schemas.microsoft.com/office/drawing/2014/main" id="{649740BF-2ADF-4061-A767-28F5A0A89D4D}"/>
              </a:ext>
            </a:extLst>
          </p:cNvPr>
          <p:cNvSpPr>
            <a:spLocks noGrp="1"/>
          </p:cNvSpPr>
          <p:nvPr>
            <p:ph sz="quarter" idx="19" hasCustomPrompt="1"/>
          </p:nvPr>
        </p:nvSpPr>
        <p:spPr>
          <a:xfrm>
            <a:off x="9300357" y="4456248"/>
            <a:ext cx="2557460" cy="648000"/>
          </a:xfrm>
          <a:prstGeom prst="rect">
            <a:avLst/>
          </a:prstGeom>
        </p:spPr>
        <p:txBody>
          <a:bodyPr lIns="0" tIns="0" rIns="0" bIns="0"/>
          <a:lstStyle>
            <a:lvl1pPr marL="33526" indent="0" algn="ctr">
              <a:spcBef>
                <a:spcPts val="0"/>
              </a:spcBef>
              <a:buNone/>
              <a:defRPr sz="2000" b="1">
                <a:solidFill>
                  <a:schemeClr val="accent1"/>
                </a:solidFill>
              </a:defRPr>
            </a:lvl1pPr>
          </a:lstStyle>
          <a:p>
            <a:pPr lvl="0"/>
            <a:r>
              <a:rPr lang="en-GB" noProof="0"/>
              <a:t>Name</a:t>
            </a:r>
          </a:p>
          <a:p>
            <a:pPr lvl="0"/>
            <a:r>
              <a:rPr lang="en-GB" noProof="0"/>
              <a:t>Surname</a:t>
            </a:r>
          </a:p>
        </p:txBody>
      </p:sp>
      <p:sp>
        <p:nvSpPr>
          <p:cNvPr id="23" name="Content Placeholder 8">
            <a:extLst>
              <a:ext uri="{FF2B5EF4-FFF2-40B4-BE49-F238E27FC236}">
                <a16:creationId xmlns:a16="http://schemas.microsoft.com/office/drawing/2014/main" id="{58ADA049-2B4F-4E9B-9410-ADC627F820AF}"/>
              </a:ext>
            </a:extLst>
          </p:cNvPr>
          <p:cNvSpPr>
            <a:spLocks noGrp="1"/>
          </p:cNvSpPr>
          <p:nvPr>
            <p:ph sz="quarter" idx="20" hasCustomPrompt="1"/>
          </p:nvPr>
        </p:nvSpPr>
        <p:spPr>
          <a:xfrm>
            <a:off x="9300357" y="5284236"/>
            <a:ext cx="2557460" cy="204304"/>
          </a:xfrm>
          <a:prstGeom prst="rect">
            <a:avLst/>
          </a:prstGeom>
        </p:spPr>
        <p:txBody>
          <a:bodyPr lIns="0" tIns="0" rIns="0" bIns="0"/>
          <a:lstStyle>
            <a:lvl1pPr marL="33526" indent="0" algn="ctr">
              <a:buNone/>
              <a:defRPr/>
            </a:lvl1pPr>
          </a:lstStyle>
          <a:p>
            <a:pPr lvl="0"/>
            <a:r>
              <a:rPr lang="en-GB" noProof="0"/>
              <a:t>Role</a:t>
            </a:r>
          </a:p>
        </p:txBody>
      </p:sp>
      <p:sp>
        <p:nvSpPr>
          <p:cNvPr id="24" name="Picture Placeholder 4">
            <a:extLst>
              <a:ext uri="{FF2B5EF4-FFF2-40B4-BE49-F238E27FC236}">
                <a16:creationId xmlns:a16="http://schemas.microsoft.com/office/drawing/2014/main" id="{1FBA47DA-2A00-427B-A873-42E7CC46156D}"/>
              </a:ext>
            </a:extLst>
          </p:cNvPr>
          <p:cNvSpPr>
            <a:spLocks noGrp="1"/>
          </p:cNvSpPr>
          <p:nvPr>
            <p:ph type="pic" sz="quarter" idx="21" hasCustomPrompt="1"/>
          </p:nvPr>
        </p:nvSpPr>
        <p:spPr>
          <a:xfrm>
            <a:off x="9300356" y="1545474"/>
            <a:ext cx="2556000" cy="2556000"/>
          </a:xfrm>
          <a:prstGeom prst="ellipse">
            <a:avLst/>
          </a:prstGeom>
        </p:spPr>
        <p:txBody>
          <a:bodyPr lIns="0" tIns="0" rIns="0" bIns="0" anchor="ctr" anchorCtr="0"/>
          <a:lstStyle>
            <a:lvl1pPr marL="33526" indent="0" algn="ctr">
              <a:buNone/>
              <a:defRPr/>
            </a:lvl1pPr>
          </a:lstStyle>
          <a:p>
            <a:r>
              <a:rPr lang="en-GB" noProof="0"/>
              <a:t>Picture</a:t>
            </a:r>
          </a:p>
        </p:txBody>
      </p:sp>
      <p:sp>
        <p:nvSpPr>
          <p:cNvPr id="25" name="Title 1">
            <a:extLst>
              <a:ext uri="{FF2B5EF4-FFF2-40B4-BE49-F238E27FC236}">
                <a16:creationId xmlns:a16="http://schemas.microsoft.com/office/drawing/2014/main" id="{37E7C0D9-A278-EA4F-9749-B40626FB0EF4}"/>
              </a:ext>
            </a:extLst>
          </p:cNvPr>
          <p:cNvSpPr>
            <a:spLocks noGrp="1"/>
          </p:cNvSpPr>
          <p:nvPr>
            <p:ph type="title"/>
          </p:nvPr>
        </p:nvSpPr>
        <p:spPr>
          <a:xfrm>
            <a:off x="334967" y="260352"/>
            <a:ext cx="11521100"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26" name="Text Placeholder 3">
            <a:extLst>
              <a:ext uri="{FF2B5EF4-FFF2-40B4-BE49-F238E27FC236}">
                <a16:creationId xmlns:a16="http://schemas.microsoft.com/office/drawing/2014/main" id="{850C7CE0-BD69-3D40-902E-98C4562A8987}"/>
              </a:ext>
            </a:extLst>
          </p:cNvPr>
          <p:cNvSpPr>
            <a:spLocks noGrp="1"/>
          </p:cNvSpPr>
          <p:nvPr>
            <p:ph type="body" sz="quarter" idx="22" hasCustomPrompt="1"/>
          </p:nvPr>
        </p:nvSpPr>
        <p:spPr>
          <a:xfrm>
            <a:off x="334966" y="655200"/>
            <a:ext cx="11520486"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4190323072"/>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3" pos="1958" userDrawn="1">
          <p15:clr>
            <a:srgbClr val="FBAE40"/>
          </p15:clr>
        </p15:guide>
        <p15:guide id="14" orient="horz" pos="4088" userDrawn="1">
          <p15:clr>
            <a:srgbClr val="C35EA4"/>
          </p15:clr>
        </p15:guide>
        <p15:guide id="15" pos="3840" userDrawn="1">
          <p15:clr>
            <a:srgbClr val="FBAE40"/>
          </p15:clr>
        </p15:guide>
        <p15:guide id="22" pos="3976" userDrawn="1">
          <p15:clr>
            <a:srgbClr val="FBAE40"/>
          </p15:clr>
        </p15:guide>
        <p15:guide id="23" pos="3705" userDrawn="1">
          <p15:clr>
            <a:srgbClr val="FBAE40"/>
          </p15:clr>
        </p15:guide>
        <p15:guide id="24" orient="horz" pos="2296" userDrawn="1">
          <p15:clr>
            <a:srgbClr val="FBAE40"/>
          </p15:clr>
        </p15:guide>
        <p15:guide id="25" orient="horz" pos="2024" userDrawn="1">
          <p15:clr>
            <a:srgbClr val="FBAE40"/>
          </p15:clr>
        </p15:guide>
        <p15:guide id="26" pos="1823" userDrawn="1">
          <p15:clr>
            <a:srgbClr val="FBAE40"/>
          </p15:clr>
        </p15:guide>
        <p15:guide id="27" pos="2094" userDrawn="1">
          <p15:clr>
            <a:srgbClr val="FBAE40"/>
          </p15:clr>
        </p15:guide>
        <p15:guide id="28" pos="5586" userDrawn="1">
          <p15:clr>
            <a:srgbClr val="FBAE40"/>
          </p15:clr>
        </p15:guide>
        <p15:guide id="29" pos="5857" userDrawn="1">
          <p15:clr>
            <a:srgbClr val="FBAE40"/>
          </p15:clr>
        </p15:guide>
        <p15:guide id="30" pos="5722"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 Person Team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FB6908-992D-4F91-AAE2-8AD7A12452CB}"/>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pic>
        <p:nvPicPr>
          <p:cNvPr id="31" name="Picture 30" descr="Logo&#10;&#10;Description automatically generated">
            <a:extLst>
              <a:ext uri="{FF2B5EF4-FFF2-40B4-BE49-F238E27FC236}">
                <a16:creationId xmlns:a16="http://schemas.microsoft.com/office/drawing/2014/main" id="{CAADAC3C-2A23-4E0B-9BDE-967C5CE12C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11" name="Content Placeholder 6">
            <a:extLst>
              <a:ext uri="{FF2B5EF4-FFF2-40B4-BE49-F238E27FC236}">
                <a16:creationId xmlns:a16="http://schemas.microsoft.com/office/drawing/2014/main" id="{ED07081F-D870-41E7-BE3B-234FB9A768C6}"/>
              </a:ext>
            </a:extLst>
          </p:cNvPr>
          <p:cNvSpPr>
            <a:spLocks noGrp="1"/>
          </p:cNvSpPr>
          <p:nvPr>
            <p:ph sz="quarter" idx="10" hasCustomPrompt="1"/>
          </p:nvPr>
        </p:nvSpPr>
        <p:spPr>
          <a:xfrm>
            <a:off x="1507072" y="1346548"/>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13" name="Content Placeholder 8">
            <a:extLst>
              <a:ext uri="{FF2B5EF4-FFF2-40B4-BE49-F238E27FC236}">
                <a16:creationId xmlns:a16="http://schemas.microsoft.com/office/drawing/2014/main" id="{01256CBB-C1D2-4D71-8A7E-2D6804EC1735}"/>
              </a:ext>
            </a:extLst>
          </p:cNvPr>
          <p:cNvSpPr>
            <a:spLocks noGrp="1"/>
          </p:cNvSpPr>
          <p:nvPr>
            <p:ph sz="quarter" idx="11" hasCustomPrompt="1"/>
          </p:nvPr>
        </p:nvSpPr>
        <p:spPr>
          <a:xfrm>
            <a:off x="1507072" y="2216871"/>
            <a:ext cx="2356908" cy="204304"/>
          </a:xfrm>
          <a:prstGeom prst="rect">
            <a:avLst/>
          </a:prstGeom>
        </p:spPr>
        <p:txBody>
          <a:bodyPr lIns="0" tIns="0" rIns="0" bIns="0"/>
          <a:lstStyle>
            <a:lvl1pPr marL="33526" indent="0" algn="l">
              <a:buNone/>
              <a:defRPr/>
            </a:lvl1pPr>
          </a:lstStyle>
          <a:p>
            <a:pPr lvl="0"/>
            <a:r>
              <a:rPr lang="en-GB" noProof="0"/>
              <a:t>Role</a:t>
            </a:r>
          </a:p>
        </p:txBody>
      </p:sp>
      <p:sp>
        <p:nvSpPr>
          <p:cNvPr id="14" name="Picture Placeholder 4">
            <a:extLst>
              <a:ext uri="{FF2B5EF4-FFF2-40B4-BE49-F238E27FC236}">
                <a16:creationId xmlns:a16="http://schemas.microsoft.com/office/drawing/2014/main" id="{35719416-F26C-4CBB-8B80-443BD41469D2}"/>
              </a:ext>
            </a:extLst>
          </p:cNvPr>
          <p:cNvSpPr>
            <a:spLocks noGrp="1"/>
          </p:cNvSpPr>
          <p:nvPr>
            <p:ph type="pic" sz="quarter" idx="12" hasCustomPrompt="1"/>
          </p:nvPr>
        </p:nvSpPr>
        <p:spPr>
          <a:xfrm>
            <a:off x="334965" y="1343338"/>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15" name="Content Placeholder 6">
            <a:extLst>
              <a:ext uri="{FF2B5EF4-FFF2-40B4-BE49-F238E27FC236}">
                <a16:creationId xmlns:a16="http://schemas.microsoft.com/office/drawing/2014/main" id="{74697DB0-9FE1-4A6D-B57F-24E382A4D379}"/>
              </a:ext>
            </a:extLst>
          </p:cNvPr>
          <p:cNvSpPr>
            <a:spLocks noGrp="1"/>
          </p:cNvSpPr>
          <p:nvPr>
            <p:ph sz="quarter" idx="13" hasCustomPrompt="1"/>
          </p:nvPr>
        </p:nvSpPr>
        <p:spPr>
          <a:xfrm>
            <a:off x="1507072" y="3014396"/>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16" name="Content Placeholder 8">
            <a:extLst>
              <a:ext uri="{FF2B5EF4-FFF2-40B4-BE49-F238E27FC236}">
                <a16:creationId xmlns:a16="http://schemas.microsoft.com/office/drawing/2014/main" id="{72DB5F09-6855-4067-AF6A-E9ED8F48E515}"/>
              </a:ext>
            </a:extLst>
          </p:cNvPr>
          <p:cNvSpPr>
            <a:spLocks noGrp="1"/>
          </p:cNvSpPr>
          <p:nvPr>
            <p:ph sz="quarter" idx="14" hasCustomPrompt="1"/>
          </p:nvPr>
        </p:nvSpPr>
        <p:spPr>
          <a:xfrm>
            <a:off x="1507072" y="3891066"/>
            <a:ext cx="2356908" cy="204304"/>
          </a:xfrm>
          <a:prstGeom prst="rect">
            <a:avLst/>
          </a:prstGeom>
        </p:spPr>
        <p:txBody>
          <a:bodyPr lIns="0" tIns="0" rIns="0" bIns="0"/>
          <a:lstStyle>
            <a:lvl1pPr marL="33526" indent="0" algn="l">
              <a:buNone/>
              <a:defRPr/>
            </a:lvl1pPr>
          </a:lstStyle>
          <a:p>
            <a:pPr lvl="0"/>
            <a:r>
              <a:rPr lang="en-GB" noProof="0"/>
              <a:t>Role</a:t>
            </a:r>
          </a:p>
        </p:txBody>
      </p:sp>
      <p:sp>
        <p:nvSpPr>
          <p:cNvPr id="17" name="Picture Placeholder 4">
            <a:extLst>
              <a:ext uri="{FF2B5EF4-FFF2-40B4-BE49-F238E27FC236}">
                <a16:creationId xmlns:a16="http://schemas.microsoft.com/office/drawing/2014/main" id="{8503568A-9D41-415D-92B6-3AEE6621623D}"/>
              </a:ext>
            </a:extLst>
          </p:cNvPr>
          <p:cNvSpPr>
            <a:spLocks noGrp="1"/>
          </p:cNvSpPr>
          <p:nvPr>
            <p:ph type="pic" sz="quarter" idx="15" hasCustomPrompt="1"/>
          </p:nvPr>
        </p:nvSpPr>
        <p:spPr>
          <a:xfrm>
            <a:off x="334965" y="3015207"/>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18" name="Content Placeholder 6">
            <a:extLst>
              <a:ext uri="{FF2B5EF4-FFF2-40B4-BE49-F238E27FC236}">
                <a16:creationId xmlns:a16="http://schemas.microsoft.com/office/drawing/2014/main" id="{A4F73F4A-89F6-497B-9970-2B325656D71E}"/>
              </a:ext>
            </a:extLst>
          </p:cNvPr>
          <p:cNvSpPr>
            <a:spLocks noGrp="1"/>
          </p:cNvSpPr>
          <p:nvPr>
            <p:ph sz="quarter" idx="16" hasCustomPrompt="1"/>
          </p:nvPr>
        </p:nvSpPr>
        <p:spPr>
          <a:xfrm>
            <a:off x="1507072" y="4680660"/>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19" name="Content Placeholder 8">
            <a:extLst>
              <a:ext uri="{FF2B5EF4-FFF2-40B4-BE49-F238E27FC236}">
                <a16:creationId xmlns:a16="http://schemas.microsoft.com/office/drawing/2014/main" id="{3DA1625C-4459-4017-8605-78A1DD4F27CD}"/>
              </a:ext>
            </a:extLst>
          </p:cNvPr>
          <p:cNvSpPr>
            <a:spLocks noGrp="1"/>
          </p:cNvSpPr>
          <p:nvPr>
            <p:ph sz="quarter" idx="17" hasCustomPrompt="1"/>
          </p:nvPr>
        </p:nvSpPr>
        <p:spPr>
          <a:xfrm>
            <a:off x="1507072" y="5550981"/>
            <a:ext cx="2356908" cy="204304"/>
          </a:xfrm>
          <a:prstGeom prst="rect">
            <a:avLst/>
          </a:prstGeom>
        </p:spPr>
        <p:txBody>
          <a:bodyPr lIns="0" tIns="0" rIns="0" bIns="0"/>
          <a:lstStyle>
            <a:lvl1pPr marL="33526" indent="0" algn="l">
              <a:buNone/>
              <a:defRPr/>
            </a:lvl1pPr>
          </a:lstStyle>
          <a:p>
            <a:pPr lvl="0"/>
            <a:r>
              <a:rPr lang="en-GB" noProof="0"/>
              <a:t>Role</a:t>
            </a:r>
          </a:p>
        </p:txBody>
      </p:sp>
      <p:sp>
        <p:nvSpPr>
          <p:cNvPr id="20" name="Picture Placeholder 4">
            <a:extLst>
              <a:ext uri="{FF2B5EF4-FFF2-40B4-BE49-F238E27FC236}">
                <a16:creationId xmlns:a16="http://schemas.microsoft.com/office/drawing/2014/main" id="{2C9F9306-B3D8-4172-92F8-E44B65A66422}"/>
              </a:ext>
            </a:extLst>
          </p:cNvPr>
          <p:cNvSpPr>
            <a:spLocks noGrp="1"/>
          </p:cNvSpPr>
          <p:nvPr>
            <p:ph type="pic" sz="quarter" idx="18" hasCustomPrompt="1"/>
          </p:nvPr>
        </p:nvSpPr>
        <p:spPr>
          <a:xfrm>
            <a:off x="334965" y="4677450"/>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21" name="Content Placeholder 6">
            <a:extLst>
              <a:ext uri="{FF2B5EF4-FFF2-40B4-BE49-F238E27FC236}">
                <a16:creationId xmlns:a16="http://schemas.microsoft.com/office/drawing/2014/main" id="{CCF729B0-DD61-4F8D-A337-0DB26DE87077}"/>
              </a:ext>
            </a:extLst>
          </p:cNvPr>
          <p:cNvSpPr>
            <a:spLocks noGrp="1"/>
          </p:cNvSpPr>
          <p:nvPr>
            <p:ph sz="quarter" idx="19" hasCustomPrompt="1"/>
          </p:nvPr>
        </p:nvSpPr>
        <p:spPr>
          <a:xfrm>
            <a:off x="5503911" y="1346548"/>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22" name="Content Placeholder 8">
            <a:extLst>
              <a:ext uri="{FF2B5EF4-FFF2-40B4-BE49-F238E27FC236}">
                <a16:creationId xmlns:a16="http://schemas.microsoft.com/office/drawing/2014/main" id="{1E528902-9C9C-444B-A1FE-404A0BCBF38A}"/>
              </a:ext>
            </a:extLst>
          </p:cNvPr>
          <p:cNvSpPr>
            <a:spLocks noGrp="1"/>
          </p:cNvSpPr>
          <p:nvPr>
            <p:ph sz="quarter" idx="20" hasCustomPrompt="1"/>
          </p:nvPr>
        </p:nvSpPr>
        <p:spPr>
          <a:xfrm>
            <a:off x="5503911" y="2216871"/>
            <a:ext cx="2356908" cy="204304"/>
          </a:xfrm>
          <a:prstGeom prst="rect">
            <a:avLst/>
          </a:prstGeom>
        </p:spPr>
        <p:txBody>
          <a:bodyPr lIns="0" tIns="0" rIns="0" bIns="0"/>
          <a:lstStyle>
            <a:lvl1pPr marL="33526" indent="0" algn="l">
              <a:buNone/>
              <a:defRPr/>
            </a:lvl1pPr>
          </a:lstStyle>
          <a:p>
            <a:pPr lvl="0"/>
            <a:r>
              <a:rPr lang="en-GB" noProof="0"/>
              <a:t>Role</a:t>
            </a:r>
          </a:p>
        </p:txBody>
      </p:sp>
      <p:sp>
        <p:nvSpPr>
          <p:cNvPr id="23" name="Picture Placeholder 4">
            <a:extLst>
              <a:ext uri="{FF2B5EF4-FFF2-40B4-BE49-F238E27FC236}">
                <a16:creationId xmlns:a16="http://schemas.microsoft.com/office/drawing/2014/main" id="{3E565FC2-DDF7-438B-90DF-75702C3EB7F9}"/>
              </a:ext>
            </a:extLst>
          </p:cNvPr>
          <p:cNvSpPr>
            <a:spLocks noGrp="1"/>
          </p:cNvSpPr>
          <p:nvPr>
            <p:ph type="pic" sz="quarter" idx="21" hasCustomPrompt="1"/>
          </p:nvPr>
        </p:nvSpPr>
        <p:spPr>
          <a:xfrm>
            <a:off x="4331804" y="1343338"/>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24" name="Content Placeholder 6">
            <a:extLst>
              <a:ext uri="{FF2B5EF4-FFF2-40B4-BE49-F238E27FC236}">
                <a16:creationId xmlns:a16="http://schemas.microsoft.com/office/drawing/2014/main" id="{6834EEC5-BC0B-4562-BF44-7959AF678A86}"/>
              </a:ext>
            </a:extLst>
          </p:cNvPr>
          <p:cNvSpPr>
            <a:spLocks noGrp="1"/>
          </p:cNvSpPr>
          <p:nvPr>
            <p:ph sz="quarter" idx="22" hasCustomPrompt="1"/>
          </p:nvPr>
        </p:nvSpPr>
        <p:spPr>
          <a:xfrm>
            <a:off x="5503911" y="3014396"/>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26" name="Content Placeholder 8">
            <a:extLst>
              <a:ext uri="{FF2B5EF4-FFF2-40B4-BE49-F238E27FC236}">
                <a16:creationId xmlns:a16="http://schemas.microsoft.com/office/drawing/2014/main" id="{41288ADA-CFFB-4410-A680-1F76FCF3F5CC}"/>
              </a:ext>
            </a:extLst>
          </p:cNvPr>
          <p:cNvSpPr>
            <a:spLocks noGrp="1"/>
          </p:cNvSpPr>
          <p:nvPr>
            <p:ph sz="quarter" idx="23" hasCustomPrompt="1"/>
          </p:nvPr>
        </p:nvSpPr>
        <p:spPr>
          <a:xfrm>
            <a:off x="5503911" y="3891066"/>
            <a:ext cx="2356908" cy="204304"/>
          </a:xfrm>
          <a:prstGeom prst="rect">
            <a:avLst/>
          </a:prstGeom>
        </p:spPr>
        <p:txBody>
          <a:bodyPr lIns="0" tIns="0" rIns="0" bIns="0"/>
          <a:lstStyle>
            <a:lvl1pPr marL="33526" indent="0" algn="l">
              <a:buNone/>
              <a:defRPr/>
            </a:lvl1pPr>
          </a:lstStyle>
          <a:p>
            <a:pPr lvl="0"/>
            <a:r>
              <a:rPr lang="en-GB" noProof="0"/>
              <a:t>Role</a:t>
            </a:r>
          </a:p>
        </p:txBody>
      </p:sp>
      <p:sp>
        <p:nvSpPr>
          <p:cNvPr id="27" name="Picture Placeholder 4">
            <a:extLst>
              <a:ext uri="{FF2B5EF4-FFF2-40B4-BE49-F238E27FC236}">
                <a16:creationId xmlns:a16="http://schemas.microsoft.com/office/drawing/2014/main" id="{BD000A51-9BC7-46FA-9792-638764A4977F}"/>
              </a:ext>
            </a:extLst>
          </p:cNvPr>
          <p:cNvSpPr>
            <a:spLocks noGrp="1"/>
          </p:cNvSpPr>
          <p:nvPr>
            <p:ph type="pic" sz="quarter" idx="24" hasCustomPrompt="1"/>
          </p:nvPr>
        </p:nvSpPr>
        <p:spPr>
          <a:xfrm>
            <a:off x="4331804" y="3015207"/>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28" name="Content Placeholder 6">
            <a:extLst>
              <a:ext uri="{FF2B5EF4-FFF2-40B4-BE49-F238E27FC236}">
                <a16:creationId xmlns:a16="http://schemas.microsoft.com/office/drawing/2014/main" id="{F04F1093-E5F0-4518-B21D-C5E843107C79}"/>
              </a:ext>
            </a:extLst>
          </p:cNvPr>
          <p:cNvSpPr>
            <a:spLocks noGrp="1"/>
          </p:cNvSpPr>
          <p:nvPr>
            <p:ph sz="quarter" idx="25" hasCustomPrompt="1"/>
          </p:nvPr>
        </p:nvSpPr>
        <p:spPr>
          <a:xfrm>
            <a:off x="5503911" y="4680660"/>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29" name="Content Placeholder 8">
            <a:extLst>
              <a:ext uri="{FF2B5EF4-FFF2-40B4-BE49-F238E27FC236}">
                <a16:creationId xmlns:a16="http://schemas.microsoft.com/office/drawing/2014/main" id="{07337E24-2B54-4DD6-AA76-B42FA19AE78B}"/>
              </a:ext>
            </a:extLst>
          </p:cNvPr>
          <p:cNvSpPr>
            <a:spLocks noGrp="1"/>
          </p:cNvSpPr>
          <p:nvPr>
            <p:ph sz="quarter" idx="26" hasCustomPrompt="1"/>
          </p:nvPr>
        </p:nvSpPr>
        <p:spPr>
          <a:xfrm>
            <a:off x="5503911" y="5550981"/>
            <a:ext cx="2356908" cy="204304"/>
          </a:xfrm>
          <a:prstGeom prst="rect">
            <a:avLst/>
          </a:prstGeom>
        </p:spPr>
        <p:txBody>
          <a:bodyPr lIns="0" tIns="0" rIns="0" bIns="0"/>
          <a:lstStyle>
            <a:lvl1pPr marL="33526" indent="0" algn="l">
              <a:buNone/>
              <a:defRPr/>
            </a:lvl1pPr>
          </a:lstStyle>
          <a:p>
            <a:pPr lvl="0"/>
            <a:r>
              <a:rPr lang="en-GB" noProof="0"/>
              <a:t>Role</a:t>
            </a:r>
          </a:p>
        </p:txBody>
      </p:sp>
      <p:sp>
        <p:nvSpPr>
          <p:cNvPr id="30" name="Picture Placeholder 4">
            <a:extLst>
              <a:ext uri="{FF2B5EF4-FFF2-40B4-BE49-F238E27FC236}">
                <a16:creationId xmlns:a16="http://schemas.microsoft.com/office/drawing/2014/main" id="{A8F0C0A8-BAD1-4D69-AC74-5D08DB026CAB}"/>
              </a:ext>
            </a:extLst>
          </p:cNvPr>
          <p:cNvSpPr>
            <a:spLocks noGrp="1"/>
          </p:cNvSpPr>
          <p:nvPr>
            <p:ph type="pic" sz="quarter" idx="27" hasCustomPrompt="1"/>
          </p:nvPr>
        </p:nvSpPr>
        <p:spPr>
          <a:xfrm>
            <a:off x="4331804" y="4677450"/>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32" name="Content Placeholder 6">
            <a:extLst>
              <a:ext uri="{FF2B5EF4-FFF2-40B4-BE49-F238E27FC236}">
                <a16:creationId xmlns:a16="http://schemas.microsoft.com/office/drawing/2014/main" id="{0C260F75-F9EB-4043-A95C-AFBD042E5C81}"/>
              </a:ext>
            </a:extLst>
          </p:cNvPr>
          <p:cNvSpPr>
            <a:spLocks noGrp="1"/>
          </p:cNvSpPr>
          <p:nvPr>
            <p:ph sz="quarter" idx="28" hasCustomPrompt="1"/>
          </p:nvPr>
        </p:nvSpPr>
        <p:spPr>
          <a:xfrm>
            <a:off x="9500354" y="1346548"/>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33" name="Content Placeholder 8">
            <a:extLst>
              <a:ext uri="{FF2B5EF4-FFF2-40B4-BE49-F238E27FC236}">
                <a16:creationId xmlns:a16="http://schemas.microsoft.com/office/drawing/2014/main" id="{DA6F415D-29EF-44F1-B453-15702E48906E}"/>
              </a:ext>
            </a:extLst>
          </p:cNvPr>
          <p:cNvSpPr>
            <a:spLocks noGrp="1"/>
          </p:cNvSpPr>
          <p:nvPr>
            <p:ph sz="quarter" idx="29" hasCustomPrompt="1"/>
          </p:nvPr>
        </p:nvSpPr>
        <p:spPr>
          <a:xfrm>
            <a:off x="9500354" y="2216871"/>
            <a:ext cx="2356908" cy="204304"/>
          </a:xfrm>
          <a:prstGeom prst="rect">
            <a:avLst/>
          </a:prstGeom>
        </p:spPr>
        <p:txBody>
          <a:bodyPr lIns="0" tIns="0" rIns="0" bIns="0"/>
          <a:lstStyle>
            <a:lvl1pPr marL="33526" indent="0" algn="l">
              <a:buNone/>
              <a:defRPr/>
            </a:lvl1pPr>
          </a:lstStyle>
          <a:p>
            <a:pPr lvl="0"/>
            <a:r>
              <a:rPr lang="en-GB" noProof="0"/>
              <a:t>Role</a:t>
            </a:r>
          </a:p>
        </p:txBody>
      </p:sp>
      <p:sp>
        <p:nvSpPr>
          <p:cNvPr id="34" name="Picture Placeholder 4">
            <a:extLst>
              <a:ext uri="{FF2B5EF4-FFF2-40B4-BE49-F238E27FC236}">
                <a16:creationId xmlns:a16="http://schemas.microsoft.com/office/drawing/2014/main" id="{AB1A7D47-CA1E-452C-9FCE-013319C0F211}"/>
              </a:ext>
            </a:extLst>
          </p:cNvPr>
          <p:cNvSpPr>
            <a:spLocks noGrp="1"/>
          </p:cNvSpPr>
          <p:nvPr>
            <p:ph type="pic" sz="quarter" idx="30" hasCustomPrompt="1"/>
          </p:nvPr>
        </p:nvSpPr>
        <p:spPr>
          <a:xfrm>
            <a:off x="8328249" y="1343338"/>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35" name="Content Placeholder 6">
            <a:extLst>
              <a:ext uri="{FF2B5EF4-FFF2-40B4-BE49-F238E27FC236}">
                <a16:creationId xmlns:a16="http://schemas.microsoft.com/office/drawing/2014/main" id="{B09457AF-A449-41AD-AE4B-8E46D6083E21}"/>
              </a:ext>
            </a:extLst>
          </p:cNvPr>
          <p:cNvSpPr>
            <a:spLocks noGrp="1"/>
          </p:cNvSpPr>
          <p:nvPr>
            <p:ph sz="quarter" idx="31" hasCustomPrompt="1"/>
          </p:nvPr>
        </p:nvSpPr>
        <p:spPr>
          <a:xfrm>
            <a:off x="9500354" y="3014396"/>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36" name="Content Placeholder 8">
            <a:extLst>
              <a:ext uri="{FF2B5EF4-FFF2-40B4-BE49-F238E27FC236}">
                <a16:creationId xmlns:a16="http://schemas.microsoft.com/office/drawing/2014/main" id="{1388023F-4AD2-4217-BC1B-9941E6CC241A}"/>
              </a:ext>
            </a:extLst>
          </p:cNvPr>
          <p:cNvSpPr>
            <a:spLocks noGrp="1"/>
          </p:cNvSpPr>
          <p:nvPr>
            <p:ph sz="quarter" idx="32" hasCustomPrompt="1"/>
          </p:nvPr>
        </p:nvSpPr>
        <p:spPr>
          <a:xfrm>
            <a:off x="9500354" y="3891066"/>
            <a:ext cx="2356908" cy="204304"/>
          </a:xfrm>
          <a:prstGeom prst="rect">
            <a:avLst/>
          </a:prstGeom>
        </p:spPr>
        <p:txBody>
          <a:bodyPr lIns="0" tIns="0" rIns="0" bIns="0"/>
          <a:lstStyle>
            <a:lvl1pPr marL="33526" indent="0" algn="l">
              <a:buNone/>
              <a:defRPr/>
            </a:lvl1pPr>
          </a:lstStyle>
          <a:p>
            <a:pPr lvl="0"/>
            <a:r>
              <a:rPr lang="en-GB" noProof="0"/>
              <a:t>Role</a:t>
            </a:r>
          </a:p>
        </p:txBody>
      </p:sp>
      <p:sp>
        <p:nvSpPr>
          <p:cNvPr id="37" name="Picture Placeholder 4">
            <a:extLst>
              <a:ext uri="{FF2B5EF4-FFF2-40B4-BE49-F238E27FC236}">
                <a16:creationId xmlns:a16="http://schemas.microsoft.com/office/drawing/2014/main" id="{01968598-73EB-41D2-8681-AFFF59262683}"/>
              </a:ext>
            </a:extLst>
          </p:cNvPr>
          <p:cNvSpPr>
            <a:spLocks noGrp="1"/>
          </p:cNvSpPr>
          <p:nvPr>
            <p:ph type="pic" sz="quarter" idx="33" hasCustomPrompt="1"/>
          </p:nvPr>
        </p:nvSpPr>
        <p:spPr>
          <a:xfrm>
            <a:off x="8328249" y="3015207"/>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38" name="Content Placeholder 6">
            <a:extLst>
              <a:ext uri="{FF2B5EF4-FFF2-40B4-BE49-F238E27FC236}">
                <a16:creationId xmlns:a16="http://schemas.microsoft.com/office/drawing/2014/main" id="{CA135AC1-6119-4496-9EC7-BA8EEAF55B04}"/>
              </a:ext>
            </a:extLst>
          </p:cNvPr>
          <p:cNvSpPr>
            <a:spLocks noGrp="1"/>
          </p:cNvSpPr>
          <p:nvPr>
            <p:ph sz="quarter" idx="34" hasCustomPrompt="1"/>
          </p:nvPr>
        </p:nvSpPr>
        <p:spPr>
          <a:xfrm>
            <a:off x="9500354" y="4680660"/>
            <a:ext cx="2356908" cy="576000"/>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a:t>
            </a:r>
          </a:p>
          <a:p>
            <a:pPr lvl="0"/>
            <a:r>
              <a:rPr lang="en-GB" noProof="0"/>
              <a:t>Surname</a:t>
            </a:r>
          </a:p>
        </p:txBody>
      </p:sp>
      <p:sp>
        <p:nvSpPr>
          <p:cNvPr id="40" name="Content Placeholder 8">
            <a:extLst>
              <a:ext uri="{FF2B5EF4-FFF2-40B4-BE49-F238E27FC236}">
                <a16:creationId xmlns:a16="http://schemas.microsoft.com/office/drawing/2014/main" id="{47027FBF-FA07-4598-9C1B-776BB51E50BF}"/>
              </a:ext>
            </a:extLst>
          </p:cNvPr>
          <p:cNvSpPr>
            <a:spLocks noGrp="1"/>
          </p:cNvSpPr>
          <p:nvPr>
            <p:ph sz="quarter" idx="35" hasCustomPrompt="1"/>
          </p:nvPr>
        </p:nvSpPr>
        <p:spPr>
          <a:xfrm>
            <a:off x="9500354" y="5550981"/>
            <a:ext cx="2356908" cy="204304"/>
          </a:xfrm>
          <a:prstGeom prst="rect">
            <a:avLst/>
          </a:prstGeom>
        </p:spPr>
        <p:txBody>
          <a:bodyPr lIns="0" tIns="0" rIns="0" bIns="0"/>
          <a:lstStyle>
            <a:lvl1pPr marL="33526" indent="0" algn="l">
              <a:buNone/>
              <a:defRPr/>
            </a:lvl1pPr>
          </a:lstStyle>
          <a:p>
            <a:pPr lvl="0"/>
            <a:r>
              <a:rPr lang="en-GB" noProof="0"/>
              <a:t>Role</a:t>
            </a:r>
          </a:p>
        </p:txBody>
      </p:sp>
      <p:sp>
        <p:nvSpPr>
          <p:cNvPr id="41" name="Picture Placeholder 4">
            <a:extLst>
              <a:ext uri="{FF2B5EF4-FFF2-40B4-BE49-F238E27FC236}">
                <a16:creationId xmlns:a16="http://schemas.microsoft.com/office/drawing/2014/main" id="{93C97769-3B61-45C7-A439-45AE1F16D93A}"/>
              </a:ext>
            </a:extLst>
          </p:cNvPr>
          <p:cNvSpPr>
            <a:spLocks noGrp="1"/>
          </p:cNvSpPr>
          <p:nvPr>
            <p:ph type="pic" sz="quarter" idx="36" hasCustomPrompt="1"/>
          </p:nvPr>
        </p:nvSpPr>
        <p:spPr>
          <a:xfrm>
            <a:off x="8328249" y="4677450"/>
            <a:ext cx="1080000" cy="1080000"/>
          </a:xfrm>
          <a:prstGeom prst="ellipse">
            <a:avLst/>
          </a:prstGeom>
        </p:spPr>
        <p:txBody>
          <a:bodyPr lIns="0" tIns="0" rIns="0" bIns="0" anchor="ctr" anchorCtr="0"/>
          <a:lstStyle>
            <a:lvl1pPr marL="33526" indent="0" algn="ctr">
              <a:buNone/>
              <a:defRPr/>
            </a:lvl1pPr>
          </a:lstStyle>
          <a:p>
            <a:r>
              <a:rPr lang="en-GB" noProof="0"/>
              <a:t>Picture</a:t>
            </a:r>
          </a:p>
        </p:txBody>
      </p:sp>
      <p:sp>
        <p:nvSpPr>
          <p:cNvPr id="42" name="Title 1">
            <a:extLst>
              <a:ext uri="{FF2B5EF4-FFF2-40B4-BE49-F238E27FC236}">
                <a16:creationId xmlns:a16="http://schemas.microsoft.com/office/drawing/2014/main" id="{150305DE-6B50-314A-913F-71103D73122C}"/>
              </a:ext>
            </a:extLst>
          </p:cNvPr>
          <p:cNvSpPr>
            <a:spLocks noGrp="1"/>
          </p:cNvSpPr>
          <p:nvPr>
            <p:ph type="title"/>
          </p:nvPr>
        </p:nvSpPr>
        <p:spPr>
          <a:xfrm>
            <a:off x="334967" y="260352"/>
            <a:ext cx="11521100"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43" name="Text Placeholder 3">
            <a:extLst>
              <a:ext uri="{FF2B5EF4-FFF2-40B4-BE49-F238E27FC236}">
                <a16:creationId xmlns:a16="http://schemas.microsoft.com/office/drawing/2014/main" id="{096CE7D4-59CD-F84E-9A1F-2BE31C513ECB}"/>
              </a:ext>
            </a:extLst>
          </p:cNvPr>
          <p:cNvSpPr>
            <a:spLocks noGrp="1"/>
          </p:cNvSpPr>
          <p:nvPr>
            <p:ph type="body" sz="quarter" idx="37" hasCustomPrompt="1"/>
          </p:nvPr>
        </p:nvSpPr>
        <p:spPr>
          <a:xfrm>
            <a:off x="334966" y="655200"/>
            <a:ext cx="11520486"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522957539"/>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4" orient="horz" pos="4088" userDrawn="1">
          <p15:clr>
            <a:srgbClr val="C35EA4"/>
          </p15:clr>
        </p15:guide>
        <p15:guide id="15" pos="3840" userDrawn="1">
          <p15:clr>
            <a:srgbClr val="FBAE40"/>
          </p15:clr>
        </p15:guide>
        <p15:guide id="16" pos="4951" userDrawn="1">
          <p15:clr>
            <a:srgbClr val="FBAE40"/>
          </p15:clr>
        </p15:guide>
        <p15:guide id="17" orient="horz" pos="2160" userDrawn="1">
          <p15:clr>
            <a:srgbClr val="FBAE40"/>
          </p15:clr>
        </p15:guide>
        <p15:guide id="19" pos="5245" userDrawn="1">
          <p15:clr>
            <a:srgbClr val="FBAE40"/>
          </p15:clr>
        </p15:guide>
        <p15:guide id="22" pos="2729" userDrawn="1">
          <p15:clr>
            <a:srgbClr val="FBAE40"/>
          </p15:clr>
        </p15:guide>
        <p15:guide id="23" pos="2435" userDrawn="1">
          <p15:clr>
            <a:srgbClr val="FBAE40"/>
          </p15:clr>
        </p15:guide>
        <p15:guide id="24" orient="horz" pos="2296" userDrawn="1">
          <p15:clr>
            <a:srgbClr val="FBAE40"/>
          </p15:clr>
        </p15:guide>
        <p15:guide id="25" orient="horz" pos="2024"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Profile Slide">
    <p:spTree>
      <p:nvGrpSpPr>
        <p:cNvPr id="1" name=""/>
        <p:cNvGrpSpPr/>
        <p:nvPr/>
      </p:nvGrpSpPr>
      <p:grpSpPr>
        <a:xfrm>
          <a:off x="0" y="0"/>
          <a:ext cx="0" cy="0"/>
          <a:chOff x="0" y="0"/>
          <a:chExt cx="0" cy="0"/>
        </a:xfrm>
      </p:grpSpPr>
      <p:sp>
        <p:nvSpPr>
          <p:cNvPr id="39" name="Text Placeholder 18">
            <a:extLst>
              <a:ext uri="{FF2B5EF4-FFF2-40B4-BE49-F238E27FC236}">
                <a16:creationId xmlns:a16="http://schemas.microsoft.com/office/drawing/2014/main" id="{68EB71B5-5648-43B6-9EC5-3565262AFE66}"/>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endParaRPr lang="en-GB" sz="1001" noProof="0">
              <a:solidFill>
                <a:schemeClr val="tx1"/>
              </a:solidFill>
              <a:latin typeface="+mn-lt"/>
            </a:endParaRPr>
          </a:p>
        </p:txBody>
      </p:sp>
      <p:sp>
        <p:nvSpPr>
          <p:cNvPr id="11" name="Content Placeholder 6">
            <a:extLst>
              <a:ext uri="{FF2B5EF4-FFF2-40B4-BE49-F238E27FC236}">
                <a16:creationId xmlns:a16="http://schemas.microsoft.com/office/drawing/2014/main" id="{705E5BB6-2E99-46D7-A44D-269594F708AA}"/>
              </a:ext>
            </a:extLst>
          </p:cNvPr>
          <p:cNvSpPr>
            <a:spLocks noGrp="1"/>
          </p:cNvSpPr>
          <p:nvPr>
            <p:ph sz="quarter" idx="10" hasCustomPrompt="1"/>
          </p:nvPr>
        </p:nvSpPr>
        <p:spPr>
          <a:xfrm>
            <a:off x="6311901" y="1160465"/>
            <a:ext cx="5545137" cy="774215"/>
          </a:xfrm>
          <a:prstGeom prst="rect">
            <a:avLst/>
          </a:prstGeom>
        </p:spPr>
        <p:txBody>
          <a:bodyPr lIns="0" tIns="0" rIns="0" bIns="0"/>
          <a:lstStyle>
            <a:lvl1pPr marL="33526" indent="0" algn="l">
              <a:spcBef>
                <a:spcPts val="0"/>
              </a:spcBef>
              <a:buNone/>
              <a:defRPr sz="2800" b="1">
                <a:solidFill>
                  <a:schemeClr val="accent1"/>
                </a:solidFill>
              </a:defRPr>
            </a:lvl1pPr>
          </a:lstStyle>
          <a:p>
            <a:pPr lvl="0"/>
            <a:r>
              <a:rPr lang="en-GB" noProof="0"/>
              <a:t>Name</a:t>
            </a:r>
          </a:p>
          <a:p>
            <a:pPr lvl="0"/>
            <a:r>
              <a:rPr lang="en-GB" noProof="0"/>
              <a:t>Surname</a:t>
            </a:r>
          </a:p>
        </p:txBody>
      </p:sp>
      <p:sp>
        <p:nvSpPr>
          <p:cNvPr id="13" name="Content Placeholder 8">
            <a:extLst>
              <a:ext uri="{FF2B5EF4-FFF2-40B4-BE49-F238E27FC236}">
                <a16:creationId xmlns:a16="http://schemas.microsoft.com/office/drawing/2014/main" id="{F786709F-BCF4-42FA-955F-4C832152464E}"/>
              </a:ext>
            </a:extLst>
          </p:cNvPr>
          <p:cNvSpPr>
            <a:spLocks noGrp="1"/>
          </p:cNvSpPr>
          <p:nvPr>
            <p:ph sz="quarter" idx="11" hasCustomPrompt="1"/>
          </p:nvPr>
        </p:nvSpPr>
        <p:spPr>
          <a:xfrm>
            <a:off x="6311901" y="2289395"/>
            <a:ext cx="5545136" cy="571871"/>
          </a:xfrm>
          <a:prstGeom prst="rect">
            <a:avLst/>
          </a:prstGeom>
        </p:spPr>
        <p:txBody>
          <a:bodyPr lIns="0" tIns="0" rIns="0" bIns="0"/>
          <a:lstStyle>
            <a:lvl1pPr marL="33526" indent="0" algn="l">
              <a:spcBef>
                <a:spcPts val="0"/>
              </a:spcBef>
              <a:buNone/>
              <a:defRPr sz="2000"/>
            </a:lvl1pPr>
          </a:lstStyle>
          <a:p>
            <a:pPr lvl="0"/>
            <a:r>
              <a:rPr lang="en-GB" noProof="0"/>
              <a:t>Role</a:t>
            </a:r>
          </a:p>
          <a:p>
            <a:pPr lvl="0"/>
            <a:r>
              <a:rPr lang="en-GB" noProof="0"/>
              <a:t>name@email.com</a:t>
            </a:r>
          </a:p>
        </p:txBody>
      </p:sp>
      <p:sp>
        <p:nvSpPr>
          <p:cNvPr id="15" name="Rectangle 14">
            <a:extLst>
              <a:ext uri="{FF2B5EF4-FFF2-40B4-BE49-F238E27FC236}">
                <a16:creationId xmlns:a16="http://schemas.microsoft.com/office/drawing/2014/main" id="{096EE059-08C6-4B8C-9DB5-37D08C399586}"/>
              </a:ext>
            </a:extLst>
          </p:cNvPr>
          <p:cNvSpPr/>
          <p:nvPr userDrawn="1"/>
        </p:nvSpPr>
        <p:spPr>
          <a:xfrm>
            <a:off x="0" y="0"/>
            <a:ext cx="433228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6" name="Picture Placeholder 16">
            <a:extLst>
              <a:ext uri="{FF2B5EF4-FFF2-40B4-BE49-F238E27FC236}">
                <a16:creationId xmlns:a16="http://schemas.microsoft.com/office/drawing/2014/main" id="{D4E4F8F6-CC51-479E-8543-048B0B10F588}"/>
              </a:ext>
            </a:extLst>
          </p:cNvPr>
          <p:cNvSpPr>
            <a:spLocks noGrp="1"/>
          </p:cNvSpPr>
          <p:nvPr>
            <p:ph type="pic" sz="quarter" idx="12" hasCustomPrompt="1"/>
          </p:nvPr>
        </p:nvSpPr>
        <p:spPr>
          <a:xfrm>
            <a:off x="2784289" y="1160467"/>
            <a:ext cx="3096000" cy="4789487"/>
          </a:xfrm>
          <a:prstGeom prst="rect">
            <a:avLst/>
          </a:prstGeom>
        </p:spPr>
        <p:txBody>
          <a:bodyPr lIns="0" tIns="0" rIns="0" bIns="0" anchor="ctr" anchorCtr="0"/>
          <a:lstStyle>
            <a:lvl1pPr marL="33526" indent="0" algn="ctr">
              <a:buNone/>
              <a:defRPr/>
            </a:lvl1pPr>
          </a:lstStyle>
          <a:p>
            <a:r>
              <a:rPr lang="en-GB" noProof="0"/>
              <a:t>Picture</a:t>
            </a:r>
          </a:p>
        </p:txBody>
      </p:sp>
      <p:pic>
        <p:nvPicPr>
          <p:cNvPr id="21" name="Picture 20" descr="Logo&#10;&#10;Description automatically generated">
            <a:extLst>
              <a:ext uri="{FF2B5EF4-FFF2-40B4-BE49-F238E27FC236}">
                <a16:creationId xmlns:a16="http://schemas.microsoft.com/office/drawing/2014/main" id="{57C3433C-10BB-42F9-8CBB-5C089643774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4966" y="6345526"/>
            <a:ext cx="755515" cy="288348"/>
          </a:xfrm>
          <a:prstGeom prst="rect">
            <a:avLst/>
          </a:prstGeom>
        </p:spPr>
      </p:pic>
      <p:sp>
        <p:nvSpPr>
          <p:cNvPr id="22" name="Text Placeholder 18">
            <a:extLst>
              <a:ext uri="{FF2B5EF4-FFF2-40B4-BE49-F238E27FC236}">
                <a16:creationId xmlns:a16="http://schemas.microsoft.com/office/drawing/2014/main" id="{7B5FEEC8-79E7-4543-B1CB-168FB2A1E6CA}"/>
              </a:ext>
            </a:extLst>
          </p:cNvPr>
          <p:cNvSpPr txBox="1">
            <a:spLocks/>
          </p:cNvSpPr>
          <p:nvPr userDrawn="1"/>
        </p:nvSpPr>
        <p:spPr>
          <a:xfrm>
            <a:off x="11451699" y="6405204"/>
            <a:ext cx="405340" cy="184162"/>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10" name="Content Placeholder 2">
            <a:extLst>
              <a:ext uri="{FF2B5EF4-FFF2-40B4-BE49-F238E27FC236}">
                <a16:creationId xmlns:a16="http://schemas.microsoft.com/office/drawing/2014/main" id="{E05AE39E-ED12-6349-B51A-41BA8E37982B}"/>
              </a:ext>
            </a:extLst>
          </p:cNvPr>
          <p:cNvSpPr>
            <a:spLocks noGrp="1"/>
          </p:cNvSpPr>
          <p:nvPr>
            <p:ph idx="13"/>
          </p:nvPr>
        </p:nvSpPr>
        <p:spPr>
          <a:xfrm>
            <a:off x="6311714" y="3215983"/>
            <a:ext cx="5544165" cy="2742283"/>
          </a:xfrm>
          <a:prstGeom prst="rect">
            <a:avLst/>
          </a:prstGeom>
        </p:spPr>
        <p:txBody>
          <a:bodyPr lIns="0" tIns="0" rIns="0" bIns="0"/>
          <a:lstStyle>
            <a:lvl1pPr marL="215995" indent="-215995">
              <a:buClr>
                <a:schemeClr val="accent1"/>
              </a:buClr>
              <a:defRPr/>
            </a:lvl1pPr>
            <a:lvl2pPr marL="431986" indent="-215995">
              <a:buClr>
                <a:schemeClr val="accent2"/>
              </a:buClr>
              <a:defRPr/>
            </a:lvl2pPr>
            <a:lvl3pPr marL="647981" indent="-215995">
              <a:buClr>
                <a:schemeClr val="accent5"/>
              </a:buClr>
              <a:defRPr/>
            </a:lvl3pPr>
            <a:lvl4pPr marL="863975" indent="-215995">
              <a:buClr>
                <a:schemeClr val="accent3"/>
              </a:buClr>
              <a:defRPr/>
            </a:lvl4pPr>
            <a:lvl5pPr marL="1079969" indent="-215995">
              <a:buClr>
                <a:schemeClr val="accent6"/>
              </a:buCl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790809800"/>
      </p:ext>
    </p:extLst>
  </p:cSld>
  <p:clrMapOvr>
    <a:masterClrMapping/>
  </p:clrMapOvr>
  <p:extLst>
    <p:ext uri="{DCECCB84-F9BA-43D5-87BE-67443E8EF086}">
      <p15:sldGuideLst xmlns:p15="http://schemas.microsoft.com/office/powerpoint/2012/main">
        <p15:guide id="1" pos="7468" userDrawn="1">
          <p15:clr>
            <a:srgbClr val="9FCC3B"/>
          </p15:clr>
        </p15:guide>
        <p15:guide id="3" orient="horz" pos="96" userDrawn="1">
          <p15:clr>
            <a:srgbClr val="C35EA4"/>
          </p15:clr>
        </p15:guide>
        <p15:guide id="4" orient="horz" pos="164" userDrawn="1">
          <p15:clr>
            <a:srgbClr val="C35EA4"/>
          </p15:clr>
        </p15:guide>
        <p15:guide id="6" orient="horz" pos="618" userDrawn="1">
          <p15:clr>
            <a:srgbClr val="C35EA4"/>
          </p15:clr>
        </p15:guide>
        <p15:guide id="7" orient="horz" pos="731" userDrawn="1">
          <p15:clr>
            <a:srgbClr val="9FCC3B"/>
          </p15:clr>
        </p15:guide>
        <p15:guide id="8" pos="212" userDrawn="1">
          <p15:clr>
            <a:srgbClr val="9FCC3B"/>
          </p15:clr>
        </p15:guide>
        <p15:guide id="9" orient="horz" pos="3748" userDrawn="1">
          <p15:clr>
            <a:srgbClr val="9FCC3B"/>
          </p15:clr>
        </p15:guide>
        <p15:guide id="11" orient="horz" pos="3861" userDrawn="1">
          <p15:clr>
            <a:srgbClr val="C35EA4"/>
          </p15:clr>
        </p15:guide>
        <p15:guide id="14" orient="horz" pos="4088" userDrawn="1">
          <p15:clr>
            <a:srgbClr val="C35EA4"/>
          </p15:clr>
        </p15:guide>
        <p15:guide id="15" pos="3840" userDrawn="1">
          <p15:clr>
            <a:srgbClr val="FBAE40"/>
          </p15:clr>
        </p15:guide>
        <p15:guide id="16" pos="4951" userDrawn="1">
          <p15:clr>
            <a:srgbClr val="FBAE40"/>
          </p15:clr>
        </p15:guide>
        <p15:guide id="17" orient="horz" pos="2160" userDrawn="1">
          <p15:clr>
            <a:srgbClr val="FBAE40"/>
          </p15:clr>
        </p15:guide>
        <p15:guide id="19" pos="5245" userDrawn="1">
          <p15:clr>
            <a:srgbClr val="FBAE40"/>
          </p15:clr>
        </p15:guide>
        <p15:guide id="22" pos="2729" userDrawn="1">
          <p15:clr>
            <a:srgbClr val="FBAE40"/>
          </p15:clr>
        </p15:guide>
        <p15:guide id="23" pos="2435" userDrawn="1">
          <p15:clr>
            <a:srgbClr val="FBAE40"/>
          </p15:clr>
        </p15:guide>
        <p15:guide id="24" orient="horz" pos="2296" userDrawn="1">
          <p15:clr>
            <a:srgbClr val="FBAE40"/>
          </p15:clr>
        </p15:guide>
        <p15:guide id="25" orient="horz" pos="2024"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artners Logo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6AD995-8554-453F-A0AF-78F2E6C2B5A0}"/>
              </a:ext>
            </a:extLst>
          </p:cNvPr>
          <p:cNvSpPr/>
          <p:nvPr userDrawn="1"/>
        </p:nvSpPr>
        <p:spPr>
          <a:xfrm>
            <a:off x="334965" y="1629100"/>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5" name="Rectangle 4">
            <a:extLst>
              <a:ext uri="{FF2B5EF4-FFF2-40B4-BE49-F238E27FC236}">
                <a16:creationId xmlns:a16="http://schemas.microsoft.com/office/drawing/2014/main" id="{83D4387C-25C0-426A-A124-9CE1F97C457B}"/>
              </a:ext>
            </a:extLst>
          </p:cNvPr>
          <p:cNvSpPr/>
          <p:nvPr userDrawn="1"/>
        </p:nvSpPr>
        <p:spPr>
          <a:xfrm>
            <a:off x="2819482" y="1629100"/>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6" name="Rectangle 5">
            <a:extLst>
              <a:ext uri="{FF2B5EF4-FFF2-40B4-BE49-F238E27FC236}">
                <a16:creationId xmlns:a16="http://schemas.microsoft.com/office/drawing/2014/main" id="{FBF9A2C2-A598-4FAC-B030-01FC71F4A5B0}"/>
              </a:ext>
            </a:extLst>
          </p:cNvPr>
          <p:cNvSpPr/>
          <p:nvPr userDrawn="1"/>
        </p:nvSpPr>
        <p:spPr>
          <a:xfrm>
            <a:off x="5304002" y="1629100"/>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7" name="Rectangle 6">
            <a:extLst>
              <a:ext uri="{FF2B5EF4-FFF2-40B4-BE49-F238E27FC236}">
                <a16:creationId xmlns:a16="http://schemas.microsoft.com/office/drawing/2014/main" id="{C839DB18-7D93-4483-9280-B965BA233A4C}"/>
              </a:ext>
            </a:extLst>
          </p:cNvPr>
          <p:cNvSpPr/>
          <p:nvPr userDrawn="1"/>
        </p:nvSpPr>
        <p:spPr>
          <a:xfrm>
            <a:off x="7788521" y="1629100"/>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8" name="Rectangle 7">
            <a:extLst>
              <a:ext uri="{FF2B5EF4-FFF2-40B4-BE49-F238E27FC236}">
                <a16:creationId xmlns:a16="http://schemas.microsoft.com/office/drawing/2014/main" id="{038A1043-72DE-42D2-9EAE-6F8AC1191BB3}"/>
              </a:ext>
            </a:extLst>
          </p:cNvPr>
          <p:cNvSpPr/>
          <p:nvPr userDrawn="1"/>
        </p:nvSpPr>
        <p:spPr>
          <a:xfrm>
            <a:off x="10273038" y="1629100"/>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16" name="Picture Placeholder 15">
            <a:extLst>
              <a:ext uri="{FF2B5EF4-FFF2-40B4-BE49-F238E27FC236}">
                <a16:creationId xmlns:a16="http://schemas.microsoft.com/office/drawing/2014/main" id="{883C4F96-28BF-4490-9012-F2112AD8F572}"/>
              </a:ext>
            </a:extLst>
          </p:cNvPr>
          <p:cNvSpPr>
            <a:spLocks noGrp="1"/>
          </p:cNvSpPr>
          <p:nvPr>
            <p:ph type="pic" sz="quarter" idx="10" hasCustomPrompt="1"/>
          </p:nvPr>
        </p:nvSpPr>
        <p:spPr>
          <a:xfrm>
            <a:off x="334965" y="1629100"/>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17" name="Picture Placeholder 15">
            <a:extLst>
              <a:ext uri="{FF2B5EF4-FFF2-40B4-BE49-F238E27FC236}">
                <a16:creationId xmlns:a16="http://schemas.microsoft.com/office/drawing/2014/main" id="{354DB832-70AC-4175-B8FA-757AA79721AB}"/>
              </a:ext>
            </a:extLst>
          </p:cNvPr>
          <p:cNvSpPr>
            <a:spLocks noGrp="1"/>
          </p:cNvSpPr>
          <p:nvPr>
            <p:ph type="pic" sz="quarter" idx="11" hasCustomPrompt="1"/>
          </p:nvPr>
        </p:nvSpPr>
        <p:spPr>
          <a:xfrm>
            <a:off x="2819636" y="1629100"/>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18" name="Picture Placeholder 15">
            <a:extLst>
              <a:ext uri="{FF2B5EF4-FFF2-40B4-BE49-F238E27FC236}">
                <a16:creationId xmlns:a16="http://schemas.microsoft.com/office/drawing/2014/main" id="{15E42A27-CBBB-4830-9AA0-B20FBF3DD556}"/>
              </a:ext>
            </a:extLst>
          </p:cNvPr>
          <p:cNvSpPr>
            <a:spLocks noGrp="1"/>
          </p:cNvSpPr>
          <p:nvPr>
            <p:ph type="pic" sz="quarter" idx="12" hasCustomPrompt="1"/>
          </p:nvPr>
        </p:nvSpPr>
        <p:spPr>
          <a:xfrm>
            <a:off x="5303914" y="1629100"/>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19" name="Picture Placeholder 15">
            <a:extLst>
              <a:ext uri="{FF2B5EF4-FFF2-40B4-BE49-F238E27FC236}">
                <a16:creationId xmlns:a16="http://schemas.microsoft.com/office/drawing/2014/main" id="{7E651A67-C1B0-4AD0-8BCE-67BFA194E8D7}"/>
              </a:ext>
            </a:extLst>
          </p:cNvPr>
          <p:cNvSpPr>
            <a:spLocks noGrp="1"/>
          </p:cNvSpPr>
          <p:nvPr>
            <p:ph type="pic" sz="quarter" idx="13" hasCustomPrompt="1"/>
          </p:nvPr>
        </p:nvSpPr>
        <p:spPr>
          <a:xfrm>
            <a:off x="7788188" y="1629100"/>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20" name="Picture Placeholder 15">
            <a:extLst>
              <a:ext uri="{FF2B5EF4-FFF2-40B4-BE49-F238E27FC236}">
                <a16:creationId xmlns:a16="http://schemas.microsoft.com/office/drawing/2014/main" id="{264D4939-B16B-4D3B-B95B-B25761D14BC4}"/>
              </a:ext>
            </a:extLst>
          </p:cNvPr>
          <p:cNvSpPr>
            <a:spLocks noGrp="1"/>
          </p:cNvSpPr>
          <p:nvPr>
            <p:ph type="pic" sz="quarter" idx="14" hasCustomPrompt="1"/>
          </p:nvPr>
        </p:nvSpPr>
        <p:spPr>
          <a:xfrm>
            <a:off x="10272464" y="1629100"/>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21" name="Rectangle 20">
            <a:extLst>
              <a:ext uri="{FF2B5EF4-FFF2-40B4-BE49-F238E27FC236}">
                <a16:creationId xmlns:a16="http://schemas.microsoft.com/office/drawing/2014/main" id="{8BF4279E-01B0-4D86-A6DA-752EAE3F1705}"/>
              </a:ext>
            </a:extLst>
          </p:cNvPr>
          <p:cNvSpPr/>
          <p:nvPr userDrawn="1"/>
        </p:nvSpPr>
        <p:spPr>
          <a:xfrm>
            <a:off x="334965" y="3645024"/>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22" name="Rectangle 21">
            <a:extLst>
              <a:ext uri="{FF2B5EF4-FFF2-40B4-BE49-F238E27FC236}">
                <a16:creationId xmlns:a16="http://schemas.microsoft.com/office/drawing/2014/main" id="{DCEA9943-54C3-479E-8001-E42CFB48EBD2}"/>
              </a:ext>
            </a:extLst>
          </p:cNvPr>
          <p:cNvSpPr/>
          <p:nvPr userDrawn="1"/>
        </p:nvSpPr>
        <p:spPr>
          <a:xfrm>
            <a:off x="2819482" y="3645024"/>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23" name="Rectangle 22">
            <a:extLst>
              <a:ext uri="{FF2B5EF4-FFF2-40B4-BE49-F238E27FC236}">
                <a16:creationId xmlns:a16="http://schemas.microsoft.com/office/drawing/2014/main" id="{2353E234-2976-425D-8ABD-6AF71364D67F}"/>
              </a:ext>
            </a:extLst>
          </p:cNvPr>
          <p:cNvSpPr/>
          <p:nvPr userDrawn="1"/>
        </p:nvSpPr>
        <p:spPr>
          <a:xfrm>
            <a:off x="5304002" y="3645024"/>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24" name="Rectangle 23">
            <a:extLst>
              <a:ext uri="{FF2B5EF4-FFF2-40B4-BE49-F238E27FC236}">
                <a16:creationId xmlns:a16="http://schemas.microsoft.com/office/drawing/2014/main" id="{4B575467-3F29-400A-9B7B-31A4788C1A86}"/>
              </a:ext>
            </a:extLst>
          </p:cNvPr>
          <p:cNvSpPr/>
          <p:nvPr userDrawn="1"/>
        </p:nvSpPr>
        <p:spPr>
          <a:xfrm>
            <a:off x="7788521" y="3645024"/>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25" name="Rectangle 24">
            <a:extLst>
              <a:ext uri="{FF2B5EF4-FFF2-40B4-BE49-F238E27FC236}">
                <a16:creationId xmlns:a16="http://schemas.microsoft.com/office/drawing/2014/main" id="{50D3D654-1500-4B39-938A-366F8FE3702F}"/>
              </a:ext>
            </a:extLst>
          </p:cNvPr>
          <p:cNvSpPr/>
          <p:nvPr userDrawn="1"/>
        </p:nvSpPr>
        <p:spPr>
          <a:xfrm>
            <a:off x="10273038" y="3645024"/>
            <a:ext cx="1584000" cy="1584000"/>
          </a:xfrm>
          <a:prstGeom prst="rect">
            <a:avLst/>
          </a:prstGeom>
          <a:solidFill>
            <a:srgbClr val="FFFFFF"/>
          </a:solidFill>
          <a:ln>
            <a:noFill/>
          </a:ln>
          <a:effectLst>
            <a:outerShdw blurRad="101600" sx="105000" sy="105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50" noProof="0"/>
          </a:p>
        </p:txBody>
      </p:sp>
      <p:sp>
        <p:nvSpPr>
          <p:cNvPr id="26" name="Picture Placeholder 15">
            <a:extLst>
              <a:ext uri="{FF2B5EF4-FFF2-40B4-BE49-F238E27FC236}">
                <a16:creationId xmlns:a16="http://schemas.microsoft.com/office/drawing/2014/main" id="{3C152BF2-EEA1-4C23-BEAA-6FDEBCB3F3DB}"/>
              </a:ext>
            </a:extLst>
          </p:cNvPr>
          <p:cNvSpPr>
            <a:spLocks noGrp="1"/>
          </p:cNvSpPr>
          <p:nvPr>
            <p:ph type="pic" sz="quarter" idx="15" hasCustomPrompt="1"/>
          </p:nvPr>
        </p:nvSpPr>
        <p:spPr>
          <a:xfrm>
            <a:off x="334965" y="3645024"/>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27" name="Picture Placeholder 15">
            <a:extLst>
              <a:ext uri="{FF2B5EF4-FFF2-40B4-BE49-F238E27FC236}">
                <a16:creationId xmlns:a16="http://schemas.microsoft.com/office/drawing/2014/main" id="{2BA282E0-CD3D-4A6F-9812-2546232E0A83}"/>
              </a:ext>
            </a:extLst>
          </p:cNvPr>
          <p:cNvSpPr>
            <a:spLocks noGrp="1"/>
          </p:cNvSpPr>
          <p:nvPr>
            <p:ph type="pic" sz="quarter" idx="16" hasCustomPrompt="1"/>
          </p:nvPr>
        </p:nvSpPr>
        <p:spPr>
          <a:xfrm>
            <a:off x="2819636" y="3645024"/>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28" name="Picture Placeholder 15">
            <a:extLst>
              <a:ext uri="{FF2B5EF4-FFF2-40B4-BE49-F238E27FC236}">
                <a16:creationId xmlns:a16="http://schemas.microsoft.com/office/drawing/2014/main" id="{B4E01C2C-D590-4004-A02E-4BDCBBB5E1A1}"/>
              </a:ext>
            </a:extLst>
          </p:cNvPr>
          <p:cNvSpPr>
            <a:spLocks noGrp="1"/>
          </p:cNvSpPr>
          <p:nvPr>
            <p:ph type="pic" sz="quarter" idx="17" hasCustomPrompt="1"/>
          </p:nvPr>
        </p:nvSpPr>
        <p:spPr>
          <a:xfrm>
            <a:off x="5303914" y="3645024"/>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29" name="Picture Placeholder 15">
            <a:extLst>
              <a:ext uri="{FF2B5EF4-FFF2-40B4-BE49-F238E27FC236}">
                <a16:creationId xmlns:a16="http://schemas.microsoft.com/office/drawing/2014/main" id="{45DDADD9-AD6D-4F29-BE3D-0F3934218CC3}"/>
              </a:ext>
            </a:extLst>
          </p:cNvPr>
          <p:cNvSpPr>
            <a:spLocks noGrp="1"/>
          </p:cNvSpPr>
          <p:nvPr>
            <p:ph type="pic" sz="quarter" idx="18" hasCustomPrompt="1"/>
          </p:nvPr>
        </p:nvSpPr>
        <p:spPr>
          <a:xfrm>
            <a:off x="7788188" y="3645024"/>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30" name="Picture Placeholder 15">
            <a:extLst>
              <a:ext uri="{FF2B5EF4-FFF2-40B4-BE49-F238E27FC236}">
                <a16:creationId xmlns:a16="http://schemas.microsoft.com/office/drawing/2014/main" id="{6EB597CC-484D-4A8E-AB22-767C9936DB85}"/>
              </a:ext>
            </a:extLst>
          </p:cNvPr>
          <p:cNvSpPr>
            <a:spLocks noGrp="1"/>
          </p:cNvSpPr>
          <p:nvPr>
            <p:ph type="pic" sz="quarter" idx="19" hasCustomPrompt="1"/>
          </p:nvPr>
        </p:nvSpPr>
        <p:spPr>
          <a:xfrm>
            <a:off x="10272464" y="3645024"/>
            <a:ext cx="1584000" cy="1584000"/>
          </a:xfrm>
          <a:prstGeom prst="rect">
            <a:avLst/>
          </a:prstGeom>
        </p:spPr>
        <p:txBody>
          <a:bodyPr lIns="0" tIns="0" rIns="0" bIns="0" anchor="ctr" anchorCtr="0"/>
          <a:lstStyle>
            <a:lvl1pPr marL="33526" indent="0" algn="ctr">
              <a:buNone/>
              <a:defRPr/>
            </a:lvl1pPr>
          </a:lstStyle>
          <a:p>
            <a:r>
              <a:rPr lang="en-GB" noProof="0"/>
              <a:t>Logo</a:t>
            </a:r>
          </a:p>
        </p:txBody>
      </p:sp>
      <p:sp>
        <p:nvSpPr>
          <p:cNvPr id="31" name="Title 1">
            <a:extLst>
              <a:ext uri="{FF2B5EF4-FFF2-40B4-BE49-F238E27FC236}">
                <a16:creationId xmlns:a16="http://schemas.microsoft.com/office/drawing/2014/main" id="{27CC7FF2-5EB6-0542-8022-1FA4AB62D408}"/>
              </a:ext>
            </a:extLst>
          </p:cNvPr>
          <p:cNvSpPr>
            <a:spLocks noGrp="1"/>
          </p:cNvSpPr>
          <p:nvPr>
            <p:ph type="title"/>
          </p:nvPr>
        </p:nvSpPr>
        <p:spPr>
          <a:xfrm>
            <a:off x="334967" y="260352"/>
            <a:ext cx="11521100" cy="395104"/>
          </a:xfrm>
          <a:prstGeom prst="rect">
            <a:avLst/>
          </a:prstGeom>
        </p:spPr>
        <p:txBody>
          <a:bodyPr lIns="0" tIns="0" rIns="0" bIns="0"/>
          <a:lstStyle>
            <a:lvl1pPr>
              <a:defRPr b="1">
                <a:latin typeface="+mj-lt"/>
              </a:defRPr>
            </a:lvl1pPr>
          </a:lstStyle>
          <a:p>
            <a:pPr marL="0" marR="0" lvl="0" indent="0" algn="l" defTabSz="914371" rtl="0" eaLnBrk="1" fontAlgn="auto" latinLnBrk="0" hangingPunct="1">
              <a:lnSpc>
                <a:spcPct val="90000"/>
              </a:lnSpc>
              <a:spcBef>
                <a:spcPct val="0"/>
              </a:spcBef>
              <a:spcAft>
                <a:spcPts val="0"/>
              </a:spcAft>
              <a:buClrTx/>
              <a:buSzTx/>
              <a:buFontTx/>
              <a:buNone/>
              <a:tabLst/>
              <a:defRPr/>
            </a:pPr>
            <a:r>
              <a:rPr lang="en-US" noProof="0"/>
              <a:t>Click to edit Master title style</a:t>
            </a:r>
            <a:endParaRPr lang="en-GB" noProof="0"/>
          </a:p>
        </p:txBody>
      </p:sp>
      <p:sp>
        <p:nvSpPr>
          <p:cNvPr id="32" name="Text Placeholder 3">
            <a:extLst>
              <a:ext uri="{FF2B5EF4-FFF2-40B4-BE49-F238E27FC236}">
                <a16:creationId xmlns:a16="http://schemas.microsoft.com/office/drawing/2014/main" id="{F15C6F2F-CDF7-C245-BAAF-85C68A52E84D}"/>
              </a:ext>
            </a:extLst>
          </p:cNvPr>
          <p:cNvSpPr>
            <a:spLocks noGrp="1"/>
          </p:cNvSpPr>
          <p:nvPr>
            <p:ph type="body" sz="quarter" idx="20" hasCustomPrompt="1"/>
          </p:nvPr>
        </p:nvSpPr>
        <p:spPr>
          <a:xfrm>
            <a:off x="334966" y="655200"/>
            <a:ext cx="11520486" cy="324000"/>
          </a:xfrm>
          <a:prstGeom prst="rect">
            <a:avLst/>
          </a:prstGeom>
        </p:spPr>
        <p:txBody>
          <a:bodyPr lIns="0" tIns="0" rIns="0" bIns="0"/>
          <a:lstStyle>
            <a:lvl1pPr marL="0" indent="0" algn="l">
              <a:buNone/>
              <a:defRPr sz="2400">
                <a:solidFill>
                  <a:schemeClr val="accent1"/>
                </a:solidFill>
              </a:defRPr>
            </a:lvl1pPr>
            <a:lvl2pPr marL="490713" marR="0" indent="0" algn="l" defTabSz="975338" rtl="0" eaLnBrk="1" fontAlgn="auto" latinLnBrk="0" hangingPunct="1">
              <a:lnSpc>
                <a:spcPct val="100000"/>
              </a:lnSpc>
              <a:spcBef>
                <a:spcPts val="500"/>
              </a:spcBef>
              <a:spcAft>
                <a:spcPts val="0"/>
              </a:spcAft>
              <a:buClrTx/>
              <a:buSzTx/>
              <a:buFont typeface="Arial" panose="020B0604020202020204" pitchFamily="34" charset="0"/>
              <a:buNone/>
              <a:tabLst/>
              <a:defRPr sz="2400">
                <a:latin typeface="+mj-lt"/>
              </a:defRPr>
            </a:lvl2pPr>
          </a:lstStyle>
          <a:p>
            <a:pPr marL="514335" marR="0" lvl="0" indent="-285741" algn="l" defTabSz="975338" rtl="0" eaLnBrk="1" fontAlgn="auto" latinLnBrk="0" hangingPunct="1">
              <a:lnSpc>
                <a:spcPct val="100000"/>
              </a:lnSpc>
              <a:spcBef>
                <a:spcPts val="500"/>
              </a:spcBef>
              <a:spcAft>
                <a:spcPts val="0"/>
              </a:spcAft>
              <a:buClrTx/>
              <a:buSzTx/>
              <a:tabLst/>
              <a:defRPr/>
            </a:pPr>
            <a:r>
              <a:rPr lang="en-GB" sz="1600" b="0"/>
              <a:t>Subtitle here</a:t>
            </a:r>
            <a:endParaRPr lang="en-GB" sz="1600"/>
          </a:p>
          <a:p>
            <a:pPr lvl="1"/>
            <a:endParaRPr lang="en-DE"/>
          </a:p>
        </p:txBody>
      </p:sp>
    </p:spTree>
    <p:extLst>
      <p:ext uri="{BB962C8B-B14F-4D97-AF65-F5344CB8AC3E}">
        <p14:creationId xmlns:p14="http://schemas.microsoft.com/office/powerpoint/2010/main" val="3353895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CornerTriangles DarkBlue">
    <p:bg>
      <p:bgPr>
        <a:solidFill>
          <a:schemeClr val="accent1"/>
        </a:solidFill>
        <a:effectLst/>
      </p:bgPr>
    </p:bg>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9EB447AA-8F16-4245-A5B4-3D73D4A056D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 y="0"/>
            <a:ext cx="12190814" cy="6858000"/>
          </a:xfrm>
          <a:prstGeom prst="rect">
            <a:avLst/>
          </a:prstGeom>
        </p:spPr>
      </p:pic>
      <p:sp>
        <p:nvSpPr>
          <p:cNvPr id="4" name="Title 1">
            <a:extLst>
              <a:ext uri="{FF2B5EF4-FFF2-40B4-BE49-F238E27FC236}">
                <a16:creationId xmlns:a16="http://schemas.microsoft.com/office/drawing/2014/main" id="{B43D1EB7-1CC1-435B-BF18-42398FF92330}"/>
              </a:ext>
            </a:extLst>
          </p:cNvPr>
          <p:cNvSpPr txBox="1">
            <a:spLocks/>
          </p:cNvSpPr>
          <p:nvPr userDrawn="1"/>
        </p:nvSpPr>
        <p:spPr>
          <a:xfrm>
            <a:off x="3552778" y="4313238"/>
            <a:ext cx="7488831" cy="2807766"/>
          </a:xfrm>
          <a:prstGeom prst="rect">
            <a:avLst/>
          </a:prstGeom>
        </p:spPr>
        <p:txBody>
          <a:bodyPr lIns="0" tIns="0" rIns="0" bIns="0" anchor="ctr" anchorCtr="0"/>
          <a:lstStyle>
            <a:lvl1pPr algn="l" defTabSz="914428"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400" noProof="0">
              <a:solidFill>
                <a:schemeClr val="bg1"/>
              </a:solidFill>
              <a:latin typeface="Arial Bold" panose="020B0704020202020204" pitchFamily="34" charset="0"/>
              <a:cs typeface="Arial Bold" panose="020B0704020202020204" pitchFamily="34" charset="0"/>
            </a:endParaRPr>
          </a:p>
        </p:txBody>
      </p:sp>
      <p:pic>
        <p:nvPicPr>
          <p:cNvPr id="7" name="Picture 6">
            <a:extLst>
              <a:ext uri="{FF2B5EF4-FFF2-40B4-BE49-F238E27FC236}">
                <a16:creationId xmlns:a16="http://schemas.microsoft.com/office/drawing/2014/main" id="{8B083E77-F963-8146-8CE0-3A41DD3D911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34966" y="262145"/>
            <a:ext cx="2310869" cy="897648"/>
          </a:xfrm>
          <a:prstGeom prst="rect">
            <a:avLst/>
          </a:prstGeom>
        </p:spPr>
      </p:pic>
      <p:sp>
        <p:nvSpPr>
          <p:cNvPr id="8" name="Title 12">
            <a:extLst>
              <a:ext uri="{FF2B5EF4-FFF2-40B4-BE49-F238E27FC236}">
                <a16:creationId xmlns:a16="http://schemas.microsoft.com/office/drawing/2014/main" id="{B19468F9-C8D8-514D-93F2-497F1E2BD79C}"/>
              </a:ext>
            </a:extLst>
          </p:cNvPr>
          <p:cNvSpPr>
            <a:spLocks noGrp="1"/>
          </p:cNvSpPr>
          <p:nvPr>
            <p:ph type="title" hasCustomPrompt="1"/>
          </p:nvPr>
        </p:nvSpPr>
        <p:spPr>
          <a:xfrm>
            <a:off x="334964" y="2559610"/>
            <a:ext cx="5545137" cy="1738787"/>
          </a:xfrm>
          <a:prstGeom prst="rect">
            <a:avLst/>
          </a:prstGeom>
        </p:spPr>
        <p:txBody>
          <a:bodyPr lIns="0" tIns="0" rIns="0" bIns="0" anchor="ctr" anchorCtr="0"/>
          <a:lstStyle>
            <a:lvl1pPr>
              <a:defRPr sz="4400" b="1">
                <a:solidFill>
                  <a:schemeClr val="bg1"/>
                </a:solidFill>
                <a:latin typeface="+mj-lt"/>
              </a:defRPr>
            </a:lvl1pPr>
          </a:lstStyle>
          <a:p>
            <a:r>
              <a:rPr lang="en-GB" noProof="0"/>
              <a:t>Presentation Title is Arial Bold 44pt Max 3 Lines</a:t>
            </a:r>
          </a:p>
        </p:txBody>
      </p:sp>
      <p:sp>
        <p:nvSpPr>
          <p:cNvPr id="9" name="Content Placeholder 17">
            <a:extLst>
              <a:ext uri="{FF2B5EF4-FFF2-40B4-BE49-F238E27FC236}">
                <a16:creationId xmlns:a16="http://schemas.microsoft.com/office/drawing/2014/main" id="{0DA7CEA7-11E8-0A48-AEB3-2F80D058AC6C}"/>
              </a:ext>
            </a:extLst>
          </p:cNvPr>
          <p:cNvSpPr>
            <a:spLocks noGrp="1"/>
          </p:cNvSpPr>
          <p:nvPr>
            <p:ph sz="quarter" idx="10" hasCustomPrompt="1"/>
          </p:nvPr>
        </p:nvSpPr>
        <p:spPr>
          <a:xfrm>
            <a:off x="334964" y="4494216"/>
            <a:ext cx="5545137" cy="271462"/>
          </a:xfrm>
          <a:prstGeom prst="rect">
            <a:avLst/>
          </a:prstGeom>
        </p:spPr>
        <p:txBody>
          <a:bodyPr lIns="0" tIns="0" rIns="0" bIns="0"/>
          <a:lstStyle>
            <a:lvl1pPr marL="0" indent="0" algn="l" defTabSz="914401" rtl="0" eaLnBrk="1" latinLnBrk="0" hangingPunct="1">
              <a:buNone/>
              <a:defRPr lang="en-GB" sz="2000" b="1" kern="1200" dirty="0">
                <a:solidFill>
                  <a:schemeClr val="accent1">
                    <a:lumMod val="20000"/>
                    <a:lumOff val="8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Subtitle is Arial Bold 20pt</a:t>
            </a:r>
          </a:p>
        </p:txBody>
      </p:sp>
      <p:sp>
        <p:nvSpPr>
          <p:cNvPr id="10" name="Content Placeholder 17">
            <a:extLst>
              <a:ext uri="{FF2B5EF4-FFF2-40B4-BE49-F238E27FC236}">
                <a16:creationId xmlns:a16="http://schemas.microsoft.com/office/drawing/2014/main" id="{9DA5B78E-0B21-1F4A-A4FA-CD71621B4DA3}"/>
              </a:ext>
            </a:extLst>
          </p:cNvPr>
          <p:cNvSpPr>
            <a:spLocks noGrp="1"/>
          </p:cNvSpPr>
          <p:nvPr>
            <p:ph sz="quarter" idx="11" hasCustomPrompt="1"/>
          </p:nvPr>
        </p:nvSpPr>
        <p:spPr>
          <a:xfrm>
            <a:off x="334964" y="6191252"/>
            <a:ext cx="5545137" cy="215900"/>
          </a:xfrm>
          <a:prstGeom prst="rect">
            <a:avLst/>
          </a:prstGeom>
        </p:spPr>
        <p:txBody>
          <a:bodyPr lIns="0" tIns="0" rIns="0" bIns="0"/>
          <a:lstStyle>
            <a:lvl1pPr marL="0" indent="0" algn="l" defTabSz="914401" rtl="0" eaLnBrk="1" latinLnBrk="0" hangingPunct="1">
              <a:buNone/>
              <a:defRPr lang="en-GB" sz="1600" b="0" kern="1200" dirty="0">
                <a:solidFill>
                  <a:schemeClr val="accent1">
                    <a:lumMod val="40000"/>
                    <a:lumOff val="6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DD, MM, YYYY</a:t>
            </a:r>
          </a:p>
        </p:txBody>
      </p:sp>
    </p:spTree>
    <p:extLst>
      <p:ext uri="{BB962C8B-B14F-4D97-AF65-F5344CB8AC3E}">
        <p14:creationId xmlns:p14="http://schemas.microsoft.com/office/powerpoint/2010/main" val="26743341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ontact">
    <p:bg>
      <p:bgPr>
        <a:solidFill>
          <a:srgbClr val="FFFFF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FE219E-60FD-4E8F-FC5D-171BC3539E89}"/>
              </a:ext>
            </a:extLst>
          </p:cNvPr>
          <p:cNvPicPr>
            <a:picLocks noChangeAspect="1"/>
          </p:cNvPicPr>
          <p:nvPr userDrawn="1"/>
        </p:nvPicPr>
        <p:blipFill>
          <a:blip r:embed="rId2"/>
          <a:stretch>
            <a:fillRect/>
          </a:stretch>
        </p:blipFill>
        <p:spPr>
          <a:xfrm>
            <a:off x="7286366" y="5363238"/>
            <a:ext cx="3596205" cy="1270102"/>
          </a:xfrm>
          <a:prstGeom prst="rect">
            <a:avLst/>
          </a:prstGeom>
        </p:spPr>
      </p:pic>
      <p:pic>
        <p:nvPicPr>
          <p:cNvPr id="7" name="Picture 6" descr="Logo&#10;&#10;Description automatically generated">
            <a:extLst>
              <a:ext uri="{FF2B5EF4-FFF2-40B4-BE49-F238E27FC236}">
                <a16:creationId xmlns:a16="http://schemas.microsoft.com/office/drawing/2014/main" id="{C065D052-7DFD-4B00-BC0B-F281E5E2B9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966" y="6345526"/>
            <a:ext cx="755515" cy="288348"/>
          </a:xfrm>
          <a:prstGeom prst="rect">
            <a:avLst/>
          </a:prstGeom>
        </p:spPr>
      </p:pic>
      <p:sp>
        <p:nvSpPr>
          <p:cNvPr id="8" name="Text Placeholder 18">
            <a:extLst>
              <a:ext uri="{FF2B5EF4-FFF2-40B4-BE49-F238E27FC236}">
                <a16:creationId xmlns:a16="http://schemas.microsoft.com/office/drawing/2014/main" id="{40CC9013-615A-416A-B48A-53671CC84441}"/>
              </a:ext>
            </a:extLst>
          </p:cNvPr>
          <p:cNvSpPr txBox="1">
            <a:spLocks/>
          </p:cNvSpPr>
          <p:nvPr userDrawn="1"/>
        </p:nvSpPr>
        <p:spPr>
          <a:xfrm>
            <a:off x="11451699" y="6405204"/>
            <a:ext cx="405340" cy="184162"/>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GB" sz="1001" noProof="0" smtClean="0">
                <a:solidFill>
                  <a:schemeClr val="tx1"/>
                </a:solidFill>
                <a:latin typeface="+mn-lt"/>
              </a:rPr>
              <a:pPr algn="r"/>
              <a:t>‹Nr.›</a:t>
            </a:fld>
            <a:endParaRPr lang="en-GB" sz="1001" noProof="0">
              <a:solidFill>
                <a:schemeClr val="tx1"/>
              </a:solidFill>
              <a:latin typeface="+mn-lt"/>
            </a:endParaRPr>
          </a:p>
        </p:txBody>
      </p:sp>
      <p:sp>
        <p:nvSpPr>
          <p:cNvPr id="13" name="Content Placeholder 6">
            <a:extLst>
              <a:ext uri="{FF2B5EF4-FFF2-40B4-BE49-F238E27FC236}">
                <a16:creationId xmlns:a16="http://schemas.microsoft.com/office/drawing/2014/main" id="{81105A13-6153-4D4C-A01E-F9B1E09CB282}"/>
              </a:ext>
            </a:extLst>
          </p:cNvPr>
          <p:cNvSpPr>
            <a:spLocks noGrp="1"/>
          </p:cNvSpPr>
          <p:nvPr>
            <p:ph sz="quarter" idx="10" hasCustomPrompt="1"/>
          </p:nvPr>
        </p:nvSpPr>
        <p:spPr>
          <a:xfrm>
            <a:off x="6311901" y="1160463"/>
            <a:ext cx="5545137" cy="266352"/>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 Surname</a:t>
            </a:r>
          </a:p>
        </p:txBody>
      </p:sp>
      <p:sp>
        <p:nvSpPr>
          <p:cNvPr id="14" name="Content Placeholder 8">
            <a:extLst>
              <a:ext uri="{FF2B5EF4-FFF2-40B4-BE49-F238E27FC236}">
                <a16:creationId xmlns:a16="http://schemas.microsoft.com/office/drawing/2014/main" id="{81ED3350-F875-4878-BBAB-D91C958A09FB}"/>
              </a:ext>
            </a:extLst>
          </p:cNvPr>
          <p:cNvSpPr>
            <a:spLocks noGrp="1"/>
          </p:cNvSpPr>
          <p:nvPr>
            <p:ph sz="quarter" idx="11" hasCustomPrompt="1"/>
          </p:nvPr>
        </p:nvSpPr>
        <p:spPr>
          <a:xfrm>
            <a:off x="6311901" y="1535484"/>
            <a:ext cx="5545137" cy="204304"/>
          </a:xfrm>
          <a:prstGeom prst="rect">
            <a:avLst/>
          </a:prstGeom>
        </p:spPr>
        <p:txBody>
          <a:bodyPr lIns="0" tIns="0" rIns="0" bIns="0"/>
          <a:lstStyle>
            <a:lvl1pPr marL="33526" indent="0" algn="l">
              <a:buNone/>
              <a:defRPr/>
            </a:lvl1pPr>
          </a:lstStyle>
          <a:p>
            <a:pPr lvl="0"/>
            <a:r>
              <a:rPr lang="en-GB" noProof="0"/>
              <a:t>Email</a:t>
            </a:r>
          </a:p>
        </p:txBody>
      </p:sp>
      <p:sp>
        <p:nvSpPr>
          <p:cNvPr id="22" name="Content Placeholder 6">
            <a:extLst>
              <a:ext uri="{FF2B5EF4-FFF2-40B4-BE49-F238E27FC236}">
                <a16:creationId xmlns:a16="http://schemas.microsoft.com/office/drawing/2014/main" id="{710817CC-533D-4F1E-9CB8-68370FE11F75}"/>
              </a:ext>
            </a:extLst>
          </p:cNvPr>
          <p:cNvSpPr>
            <a:spLocks noGrp="1"/>
          </p:cNvSpPr>
          <p:nvPr>
            <p:ph sz="quarter" idx="12" hasCustomPrompt="1"/>
          </p:nvPr>
        </p:nvSpPr>
        <p:spPr>
          <a:xfrm>
            <a:off x="6311901" y="2188969"/>
            <a:ext cx="5545137" cy="266352"/>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 Surname</a:t>
            </a:r>
          </a:p>
        </p:txBody>
      </p:sp>
      <p:sp>
        <p:nvSpPr>
          <p:cNvPr id="23" name="Content Placeholder 8">
            <a:extLst>
              <a:ext uri="{FF2B5EF4-FFF2-40B4-BE49-F238E27FC236}">
                <a16:creationId xmlns:a16="http://schemas.microsoft.com/office/drawing/2014/main" id="{0B4CD080-EEEB-406F-B79A-427C31D641B5}"/>
              </a:ext>
            </a:extLst>
          </p:cNvPr>
          <p:cNvSpPr>
            <a:spLocks noGrp="1"/>
          </p:cNvSpPr>
          <p:nvPr>
            <p:ph sz="quarter" idx="13" hasCustomPrompt="1"/>
          </p:nvPr>
        </p:nvSpPr>
        <p:spPr>
          <a:xfrm>
            <a:off x="6311901" y="2563989"/>
            <a:ext cx="5545137" cy="204304"/>
          </a:xfrm>
          <a:prstGeom prst="rect">
            <a:avLst/>
          </a:prstGeom>
        </p:spPr>
        <p:txBody>
          <a:bodyPr lIns="0" tIns="0" rIns="0" bIns="0"/>
          <a:lstStyle>
            <a:lvl1pPr marL="33526" indent="0" algn="l">
              <a:buNone/>
              <a:defRPr/>
            </a:lvl1pPr>
          </a:lstStyle>
          <a:p>
            <a:pPr lvl="0"/>
            <a:r>
              <a:rPr lang="en-GB" noProof="0"/>
              <a:t>Email</a:t>
            </a:r>
          </a:p>
        </p:txBody>
      </p:sp>
      <p:sp>
        <p:nvSpPr>
          <p:cNvPr id="31" name="Content Placeholder 6">
            <a:extLst>
              <a:ext uri="{FF2B5EF4-FFF2-40B4-BE49-F238E27FC236}">
                <a16:creationId xmlns:a16="http://schemas.microsoft.com/office/drawing/2014/main" id="{040567D4-7639-4633-87B4-C0037976516D}"/>
              </a:ext>
            </a:extLst>
          </p:cNvPr>
          <p:cNvSpPr>
            <a:spLocks noGrp="1"/>
          </p:cNvSpPr>
          <p:nvPr>
            <p:ph sz="quarter" idx="14" hasCustomPrompt="1"/>
          </p:nvPr>
        </p:nvSpPr>
        <p:spPr>
          <a:xfrm>
            <a:off x="6311901" y="3212242"/>
            <a:ext cx="5545137" cy="266352"/>
          </a:xfrm>
          <a:prstGeom prst="rect">
            <a:avLst/>
          </a:prstGeom>
        </p:spPr>
        <p:txBody>
          <a:bodyPr lIns="0" tIns="0" rIns="0" bIns="0"/>
          <a:lstStyle>
            <a:lvl1pPr marL="33526" indent="0" algn="l">
              <a:spcBef>
                <a:spcPts val="0"/>
              </a:spcBef>
              <a:buNone/>
              <a:defRPr sz="2000" b="1">
                <a:solidFill>
                  <a:schemeClr val="accent1"/>
                </a:solidFill>
              </a:defRPr>
            </a:lvl1pPr>
          </a:lstStyle>
          <a:p>
            <a:pPr lvl="0"/>
            <a:r>
              <a:rPr lang="en-GB" noProof="0"/>
              <a:t>Name Surname</a:t>
            </a:r>
          </a:p>
        </p:txBody>
      </p:sp>
      <p:sp>
        <p:nvSpPr>
          <p:cNvPr id="32" name="Content Placeholder 8">
            <a:extLst>
              <a:ext uri="{FF2B5EF4-FFF2-40B4-BE49-F238E27FC236}">
                <a16:creationId xmlns:a16="http://schemas.microsoft.com/office/drawing/2014/main" id="{4C750DAD-94CA-4D1A-B073-1589F6C65885}"/>
              </a:ext>
            </a:extLst>
          </p:cNvPr>
          <p:cNvSpPr>
            <a:spLocks noGrp="1"/>
          </p:cNvSpPr>
          <p:nvPr>
            <p:ph sz="quarter" idx="15" hasCustomPrompt="1"/>
          </p:nvPr>
        </p:nvSpPr>
        <p:spPr>
          <a:xfrm>
            <a:off x="6311901" y="3587263"/>
            <a:ext cx="5545137" cy="204304"/>
          </a:xfrm>
          <a:prstGeom prst="rect">
            <a:avLst/>
          </a:prstGeom>
        </p:spPr>
        <p:txBody>
          <a:bodyPr lIns="0" tIns="0" rIns="0" bIns="0"/>
          <a:lstStyle>
            <a:lvl1pPr marL="33526" indent="0" algn="l">
              <a:buNone/>
              <a:defRPr/>
            </a:lvl1pPr>
          </a:lstStyle>
          <a:p>
            <a:pPr lvl="0"/>
            <a:r>
              <a:rPr lang="en-GB" noProof="0"/>
              <a:t>Email</a:t>
            </a:r>
          </a:p>
        </p:txBody>
      </p:sp>
      <p:sp>
        <p:nvSpPr>
          <p:cNvPr id="33" name="TextBox 32">
            <a:extLst>
              <a:ext uri="{FF2B5EF4-FFF2-40B4-BE49-F238E27FC236}">
                <a16:creationId xmlns:a16="http://schemas.microsoft.com/office/drawing/2014/main" id="{0B931EED-98E9-4359-B12A-B481DD5CC7CF}"/>
              </a:ext>
            </a:extLst>
          </p:cNvPr>
          <p:cNvSpPr txBox="1"/>
          <p:nvPr userDrawn="1"/>
        </p:nvSpPr>
        <p:spPr>
          <a:xfrm>
            <a:off x="6311901" y="4353910"/>
            <a:ext cx="5545137" cy="862287"/>
          </a:xfrm>
          <a:prstGeom prst="rect">
            <a:avLst/>
          </a:prstGeom>
          <a:noFill/>
        </p:spPr>
        <p:txBody>
          <a:bodyPr wrap="square" lIns="0" tIns="0" rIns="0" bIns="0">
            <a:spAutoFit/>
          </a:bodyPr>
          <a:lstStyle/>
          <a:p>
            <a:r>
              <a:rPr lang="en-US" sz="1401" kern="1200">
                <a:solidFill>
                  <a:schemeClr val="tx1"/>
                </a:solidFill>
                <a:effectLst/>
                <a:latin typeface="+mn-lt"/>
                <a:ea typeface="+mn-ea"/>
                <a:cs typeface="+mn-cs"/>
              </a:rPr>
              <a:t>Cool up is supported by the International Climate Initiative (IKI) of the Federal Government of Germany. Within the Federal Government, the IKI is anchored in the Federal Ministry for the Environment, Climate Action, Nature Conservation and Nuclear Safety (BMUKN). </a:t>
            </a:r>
            <a:endParaRPr lang="en-DE" sz="1401" kern="1200">
              <a:solidFill>
                <a:schemeClr val="tx1"/>
              </a:solidFill>
              <a:effectLst/>
              <a:latin typeface="+mn-lt"/>
              <a:ea typeface="+mn-ea"/>
              <a:cs typeface="+mn-cs"/>
            </a:endParaRPr>
          </a:p>
        </p:txBody>
      </p:sp>
      <p:pic>
        <p:nvPicPr>
          <p:cNvPr id="10" name="Picture 9" descr="A picture containing ocean floor&#10;&#10;Description automatically generated">
            <a:extLst>
              <a:ext uri="{FF2B5EF4-FFF2-40B4-BE49-F238E27FC236}">
                <a16:creationId xmlns:a16="http://schemas.microsoft.com/office/drawing/2014/main" id="{C99BD64C-5169-462D-A95F-C8F14BE6ADE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488948" y="488951"/>
            <a:ext cx="6858003" cy="5880100"/>
          </a:xfrm>
          <a:prstGeom prst="rect">
            <a:avLst/>
          </a:prstGeom>
        </p:spPr>
      </p:pic>
      <p:sp>
        <p:nvSpPr>
          <p:cNvPr id="11" name="Rectangle 10">
            <a:extLst>
              <a:ext uri="{FF2B5EF4-FFF2-40B4-BE49-F238E27FC236}">
                <a16:creationId xmlns:a16="http://schemas.microsoft.com/office/drawing/2014/main" id="{339D4436-D092-4D38-AEA2-C63B966204D1}"/>
              </a:ext>
            </a:extLst>
          </p:cNvPr>
          <p:cNvSpPr/>
          <p:nvPr userDrawn="1"/>
        </p:nvSpPr>
        <p:spPr>
          <a:xfrm rot="5400000">
            <a:off x="1870867" y="2848768"/>
            <a:ext cx="6858002" cy="1160466"/>
          </a:xfrm>
          <a:prstGeom prst="rect">
            <a:avLst/>
          </a:prstGeom>
          <a:gradFill>
            <a:gsLst>
              <a:gs pos="0">
                <a:srgbClr val="FFFFFF"/>
              </a:gs>
              <a:gs pos="100000">
                <a:srgbClr val="FF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24" name="Title 1">
            <a:extLst>
              <a:ext uri="{FF2B5EF4-FFF2-40B4-BE49-F238E27FC236}">
                <a16:creationId xmlns:a16="http://schemas.microsoft.com/office/drawing/2014/main" id="{0203239E-1D60-4A0B-BBEC-3BF51D5E8B5D}"/>
              </a:ext>
            </a:extLst>
          </p:cNvPr>
          <p:cNvSpPr txBox="1">
            <a:spLocks/>
          </p:cNvSpPr>
          <p:nvPr userDrawn="1"/>
        </p:nvSpPr>
        <p:spPr>
          <a:xfrm>
            <a:off x="334965" y="3145370"/>
            <a:ext cx="5430838" cy="499533"/>
          </a:xfrm>
          <a:prstGeom prst="rect">
            <a:avLst/>
          </a:prstGeom>
        </p:spPr>
        <p:txBody>
          <a:bodyPr lIns="0" tIns="0" rIns="0" bIns="0"/>
          <a:lstStyle>
            <a:lvl1pPr algn="l" defTabSz="914400" rtl="0" eaLnBrk="1" latinLnBrk="0" hangingPunct="1">
              <a:lnSpc>
                <a:spcPct val="90000"/>
              </a:lnSpc>
              <a:spcBef>
                <a:spcPct val="0"/>
              </a:spcBef>
              <a:buNone/>
              <a:defRPr lang="en-GB" sz="4400" b="1" kern="1200">
                <a:solidFill>
                  <a:schemeClr val="accent1"/>
                </a:solidFill>
                <a:latin typeface="+mj-lt"/>
                <a:ea typeface="+mj-ea"/>
                <a:cs typeface="Arial Bold" panose="020B0704020202020204" pitchFamily="34" charset="0"/>
              </a:defRPr>
            </a:lvl1pPr>
          </a:lstStyle>
          <a:p>
            <a:pPr>
              <a:defRPr/>
            </a:pPr>
            <a:r>
              <a:rPr lang="en-GB" sz="4400" noProof="0">
                <a:solidFill>
                  <a:schemeClr val="bg2"/>
                </a:solidFill>
              </a:rPr>
              <a:t>Contact</a:t>
            </a:r>
          </a:p>
        </p:txBody>
      </p:sp>
      <p:pic>
        <p:nvPicPr>
          <p:cNvPr id="15" name="Picture 14" descr="A picture containing text, tableware, dishware, plate&#10;&#10;Description automatically generated">
            <a:extLst>
              <a:ext uri="{FF2B5EF4-FFF2-40B4-BE49-F238E27FC236}">
                <a16:creationId xmlns:a16="http://schemas.microsoft.com/office/drawing/2014/main" id="{59270894-AC77-4C80-B5F9-1702A349837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34965" y="6346060"/>
            <a:ext cx="756000" cy="287280"/>
          </a:xfrm>
          <a:prstGeom prst="rect">
            <a:avLst/>
          </a:prstGeom>
        </p:spPr>
      </p:pic>
    </p:spTree>
    <p:extLst>
      <p:ext uri="{BB962C8B-B14F-4D97-AF65-F5344CB8AC3E}">
        <p14:creationId xmlns:p14="http://schemas.microsoft.com/office/powerpoint/2010/main" val="39154869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Outr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981789-5218-42C3-8B6F-068DC3CB66C3}"/>
              </a:ext>
            </a:extLst>
          </p:cNvPr>
          <p:cNvSpPr/>
          <p:nvPr userDrawn="1"/>
        </p:nvSpPr>
        <p:spPr>
          <a:xfrm>
            <a:off x="0" y="0"/>
            <a:ext cx="12192000" cy="6858000"/>
          </a:xfrm>
          <a:prstGeom prst="rect">
            <a:avLst/>
          </a:prstGeom>
          <a:solidFill>
            <a:schemeClr val="accent1">
              <a:lumMod val="50000"/>
              <a:alpha val="7816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GB" sz="1801"/>
          </a:p>
        </p:txBody>
      </p:sp>
      <p:pic>
        <p:nvPicPr>
          <p:cNvPr id="3" name="Picture 2" descr="A picture containing text, clipart, tableware, dishware&#10;&#10;Description automatically generated">
            <a:extLst>
              <a:ext uri="{FF2B5EF4-FFF2-40B4-BE49-F238E27FC236}">
                <a16:creationId xmlns:a16="http://schemas.microsoft.com/office/drawing/2014/main" id="{9A3A92A7-00D2-43EA-97AA-170C764BF52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51385" y="2377713"/>
            <a:ext cx="4689230" cy="1828800"/>
          </a:xfrm>
          <a:prstGeom prst="rect">
            <a:avLst/>
          </a:prstGeom>
        </p:spPr>
      </p:pic>
    </p:spTree>
    <p:extLst>
      <p:ext uri="{BB962C8B-B14F-4D97-AF65-F5344CB8AC3E}">
        <p14:creationId xmlns:p14="http://schemas.microsoft.com/office/powerpoint/2010/main" val="15880837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Outro">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B8D93B-F97F-2C43-BF1A-5D440BFD07FC}"/>
              </a:ext>
            </a:extLst>
          </p:cNvPr>
          <p:cNvPicPr>
            <a:picLocks noChangeAspect="1"/>
          </p:cNvPicPr>
          <p:nvPr userDrawn="1"/>
        </p:nvPicPr>
        <p:blipFill>
          <a:blip r:embed="rId2"/>
          <a:stretch>
            <a:fillRect/>
          </a:stretch>
        </p:blipFill>
        <p:spPr>
          <a:xfrm>
            <a:off x="0" y="-1660658"/>
            <a:ext cx="12192000" cy="9157195"/>
          </a:xfrm>
          <a:prstGeom prst="rect">
            <a:avLst/>
          </a:prstGeom>
        </p:spPr>
      </p:pic>
      <p:sp>
        <p:nvSpPr>
          <p:cNvPr id="2" name="Rectangle 1">
            <a:extLst>
              <a:ext uri="{FF2B5EF4-FFF2-40B4-BE49-F238E27FC236}">
                <a16:creationId xmlns:a16="http://schemas.microsoft.com/office/drawing/2014/main" id="{6D981789-5218-42C3-8B6F-068DC3CB66C3}"/>
              </a:ext>
            </a:extLst>
          </p:cNvPr>
          <p:cNvSpPr/>
          <p:nvPr userDrawn="1"/>
        </p:nvSpPr>
        <p:spPr>
          <a:xfrm>
            <a:off x="0" y="0"/>
            <a:ext cx="12192000" cy="6858000"/>
          </a:xfrm>
          <a:prstGeom prst="rect">
            <a:avLst/>
          </a:prstGeom>
          <a:solidFill>
            <a:schemeClr val="accent1">
              <a:lumMod val="50000"/>
              <a:alpha val="55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1" rIns="91440" bIns="45721" numCol="1" spcCol="0" rtlCol="0" fromWordArt="0" anchor="ctr" anchorCtr="0" forceAA="0" compatLnSpc="1">
            <a:prstTxWarp prst="textNoShape">
              <a:avLst/>
            </a:prstTxWarp>
            <a:noAutofit/>
          </a:bodyPr>
          <a:lstStyle/>
          <a:p>
            <a:pPr algn="ctr"/>
            <a:endParaRPr lang="en-GB" sz="1801"/>
          </a:p>
        </p:txBody>
      </p:sp>
    </p:spTree>
    <p:extLst>
      <p:ext uri="{BB962C8B-B14F-4D97-AF65-F5344CB8AC3E}">
        <p14:creationId xmlns:p14="http://schemas.microsoft.com/office/powerpoint/2010/main" val="70671228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9DA0A8DD-0DA3-B046-A4C3-D199533AE6B2}"/>
              </a:ext>
            </a:extLst>
          </p:cNvPr>
          <p:cNvSpPr/>
          <p:nvPr userDrawn="1"/>
        </p:nvSpPr>
        <p:spPr>
          <a:xfrm>
            <a:off x="221974" y="223634"/>
            <a:ext cx="11748053" cy="6045472"/>
          </a:xfrm>
          <a:prstGeom prst="rect">
            <a:avLst/>
          </a:prstGeom>
          <a:solidFill>
            <a:srgbClr val="DCEA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88"/>
          </a:p>
        </p:txBody>
      </p:sp>
      <p:cxnSp>
        <p:nvCxnSpPr>
          <p:cNvPr id="10" name="Rechte verbindingslijn 9">
            <a:extLst>
              <a:ext uri="{FF2B5EF4-FFF2-40B4-BE49-F238E27FC236}">
                <a16:creationId xmlns:a16="http://schemas.microsoft.com/office/drawing/2014/main" id="{A3528647-BE49-444B-8D80-C7CA599013A2}"/>
              </a:ext>
            </a:extLst>
          </p:cNvPr>
          <p:cNvCxnSpPr>
            <a:cxnSpLocks/>
          </p:cNvCxnSpPr>
          <p:nvPr userDrawn="1"/>
        </p:nvCxnSpPr>
        <p:spPr>
          <a:xfrm>
            <a:off x="740051" y="6269106"/>
            <a:ext cx="10711898" cy="0"/>
          </a:xfrm>
          <a:prstGeom prst="line">
            <a:avLst/>
          </a:prstGeom>
          <a:ln w="9525">
            <a:solidFill>
              <a:srgbClr val="176F84"/>
            </a:solidFill>
          </a:ln>
        </p:spPr>
        <p:style>
          <a:lnRef idx="1">
            <a:schemeClr val="accent1"/>
          </a:lnRef>
          <a:fillRef idx="0">
            <a:schemeClr val="accent1"/>
          </a:fillRef>
          <a:effectRef idx="0">
            <a:schemeClr val="accent1"/>
          </a:effectRef>
          <a:fontRef idx="minor">
            <a:schemeClr val="tx1"/>
          </a:fontRef>
        </p:style>
      </p:cxnSp>
      <p:sp>
        <p:nvSpPr>
          <p:cNvPr id="9" name="Picture Placeholder 3">
            <a:extLst>
              <a:ext uri="{FF2B5EF4-FFF2-40B4-BE49-F238E27FC236}">
                <a16:creationId xmlns:a16="http://schemas.microsoft.com/office/drawing/2014/main" id="{03DC157E-D7E6-A246-B71E-7A76BAEDFC62}"/>
              </a:ext>
            </a:extLst>
          </p:cNvPr>
          <p:cNvSpPr>
            <a:spLocks noGrp="1"/>
          </p:cNvSpPr>
          <p:nvPr>
            <p:ph type="pic" sz="quarter" idx="10"/>
          </p:nvPr>
        </p:nvSpPr>
        <p:spPr>
          <a:xfrm>
            <a:off x="7148719" y="223633"/>
            <a:ext cx="4821307" cy="6045458"/>
          </a:xfrm>
          <a:prstGeom prst="rect">
            <a:avLst/>
          </a:prstGeom>
        </p:spPr>
        <p:txBody>
          <a:bodyPr anchor="ctr" anchorCtr="0"/>
          <a:lstStyle>
            <a:lvl1pPr marL="33528" indent="0" algn="ctr">
              <a:buNone/>
              <a:defRPr/>
            </a:lvl1pPr>
          </a:lstStyle>
          <a:p>
            <a:endParaRPr lang="en-GB"/>
          </a:p>
        </p:txBody>
      </p:sp>
      <p:sp>
        <p:nvSpPr>
          <p:cNvPr id="11" name="Title 1">
            <a:extLst>
              <a:ext uri="{FF2B5EF4-FFF2-40B4-BE49-F238E27FC236}">
                <a16:creationId xmlns:a16="http://schemas.microsoft.com/office/drawing/2014/main" id="{608B788B-008A-3948-B6AE-57F156B2DA44}"/>
              </a:ext>
            </a:extLst>
          </p:cNvPr>
          <p:cNvSpPr>
            <a:spLocks noGrp="1"/>
          </p:cNvSpPr>
          <p:nvPr>
            <p:ph type="title" hasCustomPrompt="1"/>
          </p:nvPr>
        </p:nvSpPr>
        <p:spPr>
          <a:xfrm>
            <a:off x="740051" y="816862"/>
            <a:ext cx="5355949" cy="720000"/>
          </a:xfrm>
          <a:prstGeom prst="rect">
            <a:avLst/>
          </a:prstGeom>
        </p:spPr>
        <p:txBody>
          <a:bodyPr lIns="0" tIns="0" rIns="0" bIns="0"/>
          <a:lstStyle>
            <a:lvl1pPr>
              <a:defRPr sz="2250" b="1">
                <a:latin typeface="+mj-lt"/>
              </a:defRPr>
            </a:lvl1pPr>
          </a:lstStyle>
          <a:p>
            <a:pPr marL="0" marR="0" lvl="0" indent="0" algn="l" defTabSz="914428" rtl="0" eaLnBrk="1" fontAlgn="auto" latinLnBrk="0" hangingPunct="1">
              <a:lnSpc>
                <a:spcPct val="90000"/>
              </a:lnSpc>
              <a:spcBef>
                <a:spcPct val="0"/>
              </a:spcBef>
              <a:spcAft>
                <a:spcPts val="0"/>
              </a:spcAft>
              <a:buClrTx/>
              <a:buSzTx/>
              <a:buFontTx/>
              <a:buNone/>
              <a:tabLst/>
              <a:defRPr/>
            </a:pPr>
            <a:r>
              <a:rPr lang="en-US"/>
              <a:t>Title</a:t>
            </a:r>
            <a:endParaRPr lang="en-GB"/>
          </a:p>
        </p:txBody>
      </p:sp>
      <p:cxnSp>
        <p:nvCxnSpPr>
          <p:cNvPr id="12" name="Rechte verbindingslijn 11">
            <a:extLst>
              <a:ext uri="{FF2B5EF4-FFF2-40B4-BE49-F238E27FC236}">
                <a16:creationId xmlns:a16="http://schemas.microsoft.com/office/drawing/2014/main" id="{66C83671-DFBE-EC43-8CB9-09313B474DA6}"/>
              </a:ext>
            </a:extLst>
          </p:cNvPr>
          <p:cNvCxnSpPr>
            <a:cxnSpLocks/>
          </p:cNvCxnSpPr>
          <p:nvPr userDrawn="1"/>
        </p:nvCxnSpPr>
        <p:spPr>
          <a:xfrm>
            <a:off x="740051" y="734864"/>
            <a:ext cx="1980786" cy="0"/>
          </a:xfrm>
          <a:prstGeom prst="line">
            <a:avLst/>
          </a:prstGeom>
          <a:ln w="25400">
            <a:solidFill>
              <a:srgbClr val="F9B513"/>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D7B4BBA6-16C5-6846-8EE9-369B92B0359B}"/>
              </a:ext>
            </a:extLst>
          </p:cNvPr>
          <p:cNvSpPr>
            <a:spLocks noGrp="1"/>
          </p:cNvSpPr>
          <p:nvPr>
            <p:ph idx="1" hasCustomPrompt="1"/>
          </p:nvPr>
        </p:nvSpPr>
        <p:spPr>
          <a:xfrm>
            <a:off x="740052" y="1785066"/>
            <a:ext cx="5355949" cy="4346750"/>
          </a:xfrm>
          <a:prstGeom prst="rect">
            <a:avLst/>
          </a:prstGeom>
        </p:spPr>
        <p:txBody>
          <a:bodyPr/>
          <a:lstStyle>
            <a:lvl1pPr marL="33529" indent="0" algn="l">
              <a:buNone/>
              <a:defRPr sz="1313">
                <a:solidFill>
                  <a:schemeClr val="accent1"/>
                </a:solidFill>
              </a:defRPr>
            </a:lvl1pPr>
            <a:lvl2pPr marL="490743" indent="0" algn="l">
              <a:buNone/>
              <a:defRPr>
                <a:solidFill>
                  <a:schemeClr val="accent1"/>
                </a:solidFill>
              </a:defRPr>
            </a:lvl2pPr>
            <a:lvl3pPr marL="947957" indent="0" algn="l">
              <a:buNone/>
              <a:defRPr>
                <a:solidFill>
                  <a:schemeClr val="accent1"/>
                </a:solidFill>
              </a:defRPr>
            </a:lvl3pPr>
            <a:lvl4pPr marL="1405171" indent="0" algn="l">
              <a:buNone/>
              <a:defRPr>
                <a:solidFill>
                  <a:schemeClr val="accent1"/>
                </a:solidFill>
              </a:defRPr>
            </a:lvl4pPr>
            <a:lvl5pPr marL="1862386" indent="0" algn="l">
              <a:buNone/>
              <a:defRPr>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3987488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cxnSp>
        <p:nvCxnSpPr>
          <p:cNvPr id="10" name="Rechte verbindingslijn 9">
            <a:extLst>
              <a:ext uri="{FF2B5EF4-FFF2-40B4-BE49-F238E27FC236}">
                <a16:creationId xmlns:a16="http://schemas.microsoft.com/office/drawing/2014/main" id="{A3528647-BE49-444B-8D80-C7CA599013A2}"/>
              </a:ext>
            </a:extLst>
          </p:cNvPr>
          <p:cNvCxnSpPr>
            <a:cxnSpLocks/>
          </p:cNvCxnSpPr>
          <p:nvPr userDrawn="1"/>
        </p:nvCxnSpPr>
        <p:spPr>
          <a:xfrm>
            <a:off x="740051" y="6269106"/>
            <a:ext cx="10711898" cy="0"/>
          </a:xfrm>
          <a:prstGeom prst="line">
            <a:avLst/>
          </a:prstGeom>
          <a:ln w="9525">
            <a:solidFill>
              <a:srgbClr val="176F84"/>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5D586E85-F4EC-EF42-9057-CFDB2C7F4AA8}"/>
              </a:ext>
            </a:extLst>
          </p:cNvPr>
          <p:cNvSpPr>
            <a:spLocks noGrp="1"/>
          </p:cNvSpPr>
          <p:nvPr>
            <p:ph type="title" hasCustomPrompt="1"/>
          </p:nvPr>
        </p:nvSpPr>
        <p:spPr>
          <a:xfrm>
            <a:off x="740051" y="816862"/>
            <a:ext cx="5355949" cy="720000"/>
          </a:xfrm>
          <a:prstGeom prst="rect">
            <a:avLst/>
          </a:prstGeom>
        </p:spPr>
        <p:txBody>
          <a:bodyPr lIns="0" tIns="0" rIns="0" bIns="0"/>
          <a:lstStyle>
            <a:lvl1pPr>
              <a:defRPr sz="2250" b="1">
                <a:latin typeface="+mj-lt"/>
              </a:defRPr>
            </a:lvl1pPr>
          </a:lstStyle>
          <a:p>
            <a:pPr marL="0" marR="0" lvl="0" indent="0" algn="l" defTabSz="914428" rtl="0" eaLnBrk="1" fontAlgn="auto" latinLnBrk="0" hangingPunct="1">
              <a:lnSpc>
                <a:spcPct val="90000"/>
              </a:lnSpc>
              <a:spcBef>
                <a:spcPct val="0"/>
              </a:spcBef>
              <a:spcAft>
                <a:spcPts val="0"/>
              </a:spcAft>
              <a:buClrTx/>
              <a:buSzTx/>
              <a:buFontTx/>
              <a:buNone/>
              <a:tabLst/>
              <a:defRPr/>
            </a:pPr>
            <a:r>
              <a:rPr lang="en-US"/>
              <a:t>Title</a:t>
            </a:r>
            <a:endParaRPr lang="en-GB"/>
          </a:p>
        </p:txBody>
      </p:sp>
      <p:cxnSp>
        <p:nvCxnSpPr>
          <p:cNvPr id="13" name="Rechte verbindingslijn 12">
            <a:extLst>
              <a:ext uri="{FF2B5EF4-FFF2-40B4-BE49-F238E27FC236}">
                <a16:creationId xmlns:a16="http://schemas.microsoft.com/office/drawing/2014/main" id="{6E51F41D-891F-6345-852E-82FC183A13DE}"/>
              </a:ext>
            </a:extLst>
          </p:cNvPr>
          <p:cNvCxnSpPr>
            <a:cxnSpLocks/>
          </p:cNvCxnSpPr>
          <p:nvPr userDrawn="1"/>
        </p:nvCxnSpPr>
        <p:spPr>
          <a:xfrm>
            <a:off x="740051" y="734864"/>
            <a:ext cx="1980786" cy="0"/>
          </a:xfrm>
          <a:prstGeom prst="line">
            <a:avLst/>
          </a:prstGeom>
          <a:ln w="25400">
            <a:solidFill>
              <a:srgbClr val="F9B5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3039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36A67-47CF-92E1-F2EE-05C787CA3ADA}"/>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B7FC616-EA92-9A07-03C6-B71C72F5D07C}"/>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75F3E3A-E46A-EBAD-DF83-A76EAE567C6B}"/>
              </a:ext>
            </a:extLst>
          </p:cNvPr>
          <p:cNvSpPr>
            <a:spLocks noGrp="1"/>
          </p:cNvSpPr>
          <p:nvPr>
            <p:ph type="dt" sz="half" idx="10"/>
          </p:nvPr>
        </p:nvSpPr>
        <p:spPr/>
        <p:txBody>
          <a:bodyPr/>
          <a:lstStyle/>
          <a:p>
            <a:fld id="{1AADD6CF-2B04-4C49-84A7-A33CEBC06ADE}" type="datetime1">
              <a:rPr lang="en-US" smtClean="0"/>
              <a:t>7/20/2026</a:t>
            </a:fld>
            <a:endParaRPr lang="en-US"/>
          </a:p>
        </p:txBody>
      </p:sp>
      <p:sp>
        <p:nvSpPr>
          <p:cNvPr id="5" name="Footer Placeholder 4">
            <a:extLst>
              <a:ext uri="{FF2B5EF4-FFF2-40B4-BE49-F238E27FC236}">
                <a16:creationId xmlns:a16="http://schemas.microsoft.com/office/drawing/2014/main" id="{D1205DFC-E54F-3D8F-0EE9-29A6A2E1F0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78E60-2A55-CA37-785A-2D0B4191D0D4}"/>
              </a:ext>
            </a:extLst>
          </p:cNvPr>
          <p:cNvSpPr>
            <a:spLocks noGrp="1"/>
          </p:cNvSpPr>
          <p:nvPr>
            <p:ph type="sldNum" sz="quarter" idx="12"/>
          </p:nvPr>
        </p:nvSpPr>
        <p:spPr/>
        <p:txBody>
          <a:bodyPr/>
          <a:lstStyle/>
          <a:p>
            <a:fld id="{EC620DC2-F383-40B8-ACB2-EDA6F27546A0}" type="slidenum">
              <a:rPr lang="en-US" smtClean="0"/>
              <a:t>‹Nr.›</a:t>
            </a:fld>
            <a:endParaRPr lang="en-US"/>
          </a:p>
        </p:txBody>
      </p:sp>
    </p:spTree>
    <p:extLst>
      <p:ext uri="{BB962C8B-B14F-4D97-AF65-F5344CB8AC3E}">
        <p14:creationId xmlns:p14="http://schemas.microsoft.com/office/powerpoint/2010/main" val="71551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FB09F-91DA-BC58-6B8A-FF45E745464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A47FDB9-1507-B0D9-FCB5-640373A14B04}"/>
              </a:ext>
            </a:extLst>
          </p:cNvPr>
          <p:cNvSpPr>
            <a:spLocks noGrp="1"/>
          </p:cNvSpPr>
          <p:nvPr>
            <p:ph type="dt" sz="half" idx="10"/>
          </p:nvPr>
        </p:nvSpPr>
        <p:spPr/>
        <p:txBody>
          <a:bodyPr/>
          <a:lstStyle/>
          <a:p>
            <a:fld id="{7FF206AA-5B4A-4F79-A80A-30FD98D3582D}" type="datetime1">
              <a:rPr lang="en-US" smtClean="0"/>
              <a:t>7/20/2026</a:t>
            </a:fld>
            <a:endParaRPr lang="en-US"/>
          </a:p>
        </p:txBody>
      </p:sp>
      <p:sp>
        <p:nvSpPr>
          <p:cNvPr id="4" name="Footer Placeholder 3">
            <a:extLst>
              <a:ext uri="{FF2B5EF4-FFF2-40B4-BE49-F238E27FC236}">
                <a16:creationId xmlns:a16="http://schemas.microsoft.com/office/drawing/2014/main" id="{BB55BBE3-96F4-6553-E61D-0D5110BBDA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55A4EA4-FB0E-1713-848E-C4F2E31EFE52}"/>
              </a:ext>
            </a:extLst>
          </p:cNvPr>
          <p:cNvSpPr>
            <a:spLocks noGrp="1"/>
          </p:cNvSpPr>
          <p:nvPr>
            <p:ph type="sldNum" sz="quarter" idx="12"/>
          </p:nvPr>
        </p:nvSpPr>
        <p:spPr/>
        <p:txBody>
          <a:bodyPr/>
          <a:lstStyle/>
          <a:p>
            <a:fld id="{EC620DC2-F383-40B8-ACB2-EDA6F27546A0}" type="slidenum">
              <a:rPr lang="en-US" smtClean="0"/>
              <a:t>‹Nr.›</a:t>
            </a:fld>
            <a:endParaRPr lang="en-US"/>
          </a:p>
        </p:txBody>
      </p:sp>
    </p:spTree>
    <p:extLst>
      <p:ext uri="{BB962C8B-B14F-4D97-AF65-F5344CB8AC3E}">
        <p14:creationId xmlns:p14="http://schemas.microsoft.com/office/powerpoint/2010/main" val="1277342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0" y="0"/>
            <a:ext cx="6365600" cy="1007600"/>
          </a:xfrm>
          <a:prstGeom prst="rect">
            <a:avLst/>
          </a:prstGeom>
        </p:spPr>
        <p:txBody>
          <a:bodyPr spcFirstLastPara="1" wrap="square" lIns="91425" tIns="91425" rIns="91425" bIns="91425" anchor="ctr"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0" y="1007600"/>
            <a:ext cx="6365600" cy="50376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30200">
              <a:spcBef>
                <a:spcPts val="1600"/>
              </a:spcBef>
              <a:spcAft>
                <a:spcPts val="0"/>
              </a:spcAft>
              <a:buSzPts val="1600"/>
              <a:buChar char="○"/>
              <a:defRPr/>
            </a:lvl2pPr>
            <a:lvl3pPr marL="1371600" lvl="2" indent="-317500">
              <a:spcBef>
                <a:spcPts val="1600"/>
              </a:spcBef>
              <a:spcAft>
                <a:spcPts val="0"/>
              </a:spcAft>
              <a:buSzPts val="1400"/>
              <a:buChar char="■"/>
              <a:defRPr/>
            </a:lvl3pPr>
            <a:lvl4pPr marL="1828800" lvl="3" indent="-304800">
              <a:spcBef>
                <a:spcPts val="1600"/>
              </a:spcBef>
              <a:spcAft>
                <a:spcPts val="0"/>
              </a:spcAft>
              <a:buSzPts val="1200"/>
              <a:buChar char="●"/>
              <a:defRPr sz="1200"/>
            </a:lvl4pPr>
            <a:lvl5pPr marL="2286000" lvl="4" indent="-292100">
              <a:spcBef>
                <a:spcPts val="1600"/>
              </a:spcBef>
              <a:spcAft>
                <a:spcPts val="0"/>
              </a:spcAft>
              <a:buSzPts val="1000"/>
              <a:buChar char="○"/>
              <a:defRPr/>
            </a:lvl5pPr>
            <a:lvl6pPr marL="2743200" lvl="5" indent="-279400">
              <a:spcBef>
                <a:spcPts val="1600"/>
              </a:spcBef>
              <a:spcAft>
                <a:spcPts val="0"/>
              </a:spcAft>
              <a:buSzPts val="800"/>
              <a:buChar char="■"/>
              <a:defRPr/>
            </a:lvl6pPr>
            <a:lvl7pPr marL="3200400" lvl="6" indent="-266700">
              <a:spcBef>
                <a:spcPts val="1600"/>
              </a:spcBef>
              <a:spcAft>
                <a:spcPts val="0"/>
              </a:spcAft>
              <a:buSzPts val="600"/>
              <a:buChar char="●"/>
              <a:defRPr/>
            </a:lvl7pPr>
            <a:lvl8pPr marL="3657600" lvl="7" indent="-266700">
              <a:spcBef>
                <a:spcPts val="1600"/>
              </a:spcBef>
              <a:spcAft>
                <a:spcPts val="0"/>
              </a:spcAft>
              <a:buSzPts val="600"/>
              <a:buChar char="○"/>
              <a:defRPr/>
            </a:lvl8pPr>
            <a:lvl9pPr marL="4114800" lvl="8" indent="-266700">
              <a:spcBef>
                <a:spcPts val="1600"/>
              </a:spcBef>
              <a:spcAft>
                <a:spcPts val="1600"/>
              </a:spcAft>
              <a:buSzPts val="600"/>
              <a:buChar char="■"/>
              <a:defRPr/>
            </a:lvl9pPr>
          </a:lstStyle>
          <a:p>
            <a:endParaRPr/>
          </a:p>
        </p:txBody>
      </p:sp>
      <p:sp>
        <p:nvSpPr>
          <p:cNvPr id="35" name="Google Shape;35;p7"/>
          <p:cNvSpPr txBox="1">
            <a:spLocks noGrp="1"/>
          </p:cNvSpPr>
          <p:nvPr>
            <p:ph type="sldNum" idx="12"/>
          </p:nvPr>
        </p:nvSpPr>
        <p:spPr>
          <a:xfrm>
            <a:off x="1333500" y="6045273"/>
            <a:ext cx="731600" cy="812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ctr"/>
            <a:fld id="{00000000-1234-1234-1234-123412341234}" type="slidenum">
              <a:rPr lang="en" smtClean="0"/>
              <a:pPr algn="ctr"/>
              <a:t>‹Nr.›</a:t>
            </a:fld>
            <a:endParaRPr lang="en"/>
          </a:p>
        </p:txBody>
      </p:sp>
    </p:spTree>
    <p:extLst>
      <p:ext uri="{BB962C8B-B14F-4D97-AF65-F5344CB8AC3E}">
        <p14:creationId xmlns:p14="http://schemas.microsoft.com/office/powerpoint/2010/main" val="19806764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7D3AD9-243F-AB46-A654-FA0512148F89}"/>
              </a:ext>
            </a:extLst>
          </p:cNvPr>
          <p:cNvSpPr>
            <a:spLocks noGrp="1"/>
          </p:cNvSpPr>
          <p:nvPr>
            <p:ph idx="1" hasCustomPrompt="1"/>
          </p:nvPr>
        </p:nvSpPr>
        <p:spPr>
          <a:xfrm>
            <a:off x="620133" y="1220983"/>
            <a:ext cx="11006873" cy="5023700"/>
          </a:xfrm>
          <a:prstGeom prst="rect">
            <a:avLst/>
          </a:prstGeom>
        </p:spPr>
        <p:txBody>
          <a:bodyPr/>
          <a:lstStyle>
            <a:lvl1pPr marL="0" indent="0">
              <a:buNone/>
              <a:defRPr b="1">
                <a:solidFill>
                  <a:srgbClr val="009CDC"/>
                </a:solidFill>
              </a:defRPr>
            </a:lvl1pPr>
            <a:lvl2pPr marL="342891" indent="0">
              <a:buNone/>
              <a:defRPr b="1">
                <a:solidFill>
                  <a:srgbClr val="F47A42"/>
                </a:solidFill>
              </a:defRPr>
            </a:lvl2pPr>
            <a:lvl3pPr marL="685783" indent="0">
              <a:buNone/>
              <a:defRPr sz="1400">
                <a:solidFill>
                  <a:srgbClr val="009CDC"/>
                </a:solidFill>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994213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EE541-B1B3-E940-FA38-9BD0FE0265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8B2AB4-1D5F-3435-8617-E55AAB88FF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7BBCE5-DFD6-9509-50C3-A57597105945}"/>
              </a:ext>
            </a:extLst>
          </p:cNvPr>
          <p:cNvSpPr>
            <a:spLocks noGrp="1"/>
          </p:cNvSpPr>
          <p:nvPr>
            <p:ph type="dt" sz="half" idx="10"/>
          </p:nvPr>
        </p:nvSpPr>
        <p:spPr/>
        <p:txBody>
          <a:bodyPr/>
          <a:lstStyle/>
          <a:p>
            <a:fld id="{86B1C262-439D-4E35-B8EA-E909A7C7BBFE}" type="datetime1">
              <a:rPr lang="en-US" smtClean="0"/>
              <a:t>7/20/2026</a:t>
            </a:fld>
            <a:endParaRPr lang="en-US"/>
          </a:p>
        </p:txBody>
      </p:sp>
      <p:sp>
        <p:nvSpPr>
          <p:cNvPr id="5" name="Footer Placeholder 4">
            <a:extLst>
              <a:ext uri="{FF2B5EF4-FFF2-40B4-BE49-F238E27FC236}">
                <a16:creationId xmlns:a16="http://schemas.microsoft.com/office/drawing/2014/main" id="{30A4DAB5-A01C-7672-FBD6-333EE81A54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14E82D-C9D0-4F45-AE56-8AE5600CF84C}"/>
              </a:ext>
            </a:extLst>
          </p:cNvPr>
          <p:cNvSpPr>
            <a:spLocks noGrp="1"/>
          </p:cNvSpPr>
          <p:nvPr>
            <p:ph type="sldNum" sz="quarter" idx="12"/>
          </p:nvPr>
        </p:nvSpPr>
        <p:spPr/>
        <p:txBody>
          <a:bodyPr/>
          <a:lstStyle/>
          <a:p>
            <a:fld id="{EC620DC2-F383-40B8-ACB2-EDA6F27546A0}" type="slidenum">
              <a:rPr lang="en-US" smtClean="0"/>
              <a:t>‹Nr.›</a:t>
            </a:fld>
            <a:endParaRPr lang="en-US"/>
          </a:p>
        </p:txBody>
      </p:sp>
    </p:spTree>
    <p:extLst>
      <p:ext uri="{BB962C8B-B14F-4D97-AF65-F5344CB8AC3E}">
        <p14:creationId xmlns:p14="http://schemas.microsoft.com/office/powerpoint/2010/main" val="3208490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Cover Slide CornerTriangles Blue">
    <p:bg>
      <p:bgPr>
        <a:solidFill>
          <a:schemeClr val="accent2"/>
        </a:solidFill>
        <a:effectLst/>
      </p:bgPr>
    </p:bg>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69AE5706-51F8-D249-B25D-6040680C2C5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 y="0"/>
            <a:ext cx="12190814" cy="6858000"/>
          </a:xfrm>
          <a:prstGeom prst="rect">
            <a:avLst/>
          </a:prstGeom>
        </p:spPr>
      </p:pic>
      <p:sp>
        <p:nvSpPr>
          <p:cNvPr id="4" name="Title 1">
            <a:extLst>
              <a:ext uri="{FF2B5EF4-FFF2-40B4-BE49-F238E27FC236}">
                <a16:creationId xmlns:a16="http://schemas.microsoft.com/office/drawing/2014/main" id="{B43D1EB7-1CC1-435B-BF18-42398FF92330}"/>
              </a:ext>
            </a:extLst>
          </p:cNvPr>
          <p:cNvSpPr txBox="1">
            <a:spLocks/>
          </p:cNvSpPr>
          <p:nvPr userDrawn="1"/>
        </p:nvSpPr>
        <p:spPr>
          <a:xfrm>
            <a:off x="3552778" y="4313238"/>
            <a:ext cx="7488831" cy="2807766"/>
          </a:xfrm>
          <a:prstGeom prst="rect">
            <a:avLst/>
          </a:prstGeom>
        </p:spPr>
        <p:txBody>
          <a:bodyPr lIns="0" tIns="0" rIns="0" bIns="0" anchor="ctr" anchorCtr="0"/>
          <a:lstStyle>
            <a:lvl1pPr algn="l" defTabSz="914428"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400" noProof="0">
              <a:solidFill>
                <a:schemeClr val="bg1"/>
              </a:solidFill>
              <a:latin typeface="Arial Bold" panose="020B0704020202020204" pitchFamily="34" charset="0"/>
              <a:cs typeface="Arial Bold" panose="020B0704020202020204" pitchFamily="34" charset="0"/>
            </a:endParaRPr>
          </a:p>
        </p:txBody>
      </p:sp>
      <p:pic>
        <p:nvPicPr>
          <p:cNvPr id="7" name="Picture 6">
            <a:extLst>
              <a:ext uri="{FF2B5EF4-FFF2-40B4-BE49-F238E27FC236}">
                <a16:creationId xmlns:a16="http://schemas.microsoft.com/office/drawing/2014/main" id="{8B083E77-F963-8146-8CE0-3A41DD3D911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34965" y="262145"/>
            <a:ext cx="2310867" cy="897648"/>
          </a:xfrm>
          <a:prstGeom prst="rect">
            <a:avLst/>
          </a:prstGeom>
        </p:spPr>
      </p:pic>
      <p:sp>
        <p:nvSpPr>
          <p:cNvPr id="8" name="Title 12">
            <a:extLst>
              <a:ext uri="{FF2B5EF4-FFF2-40B4-BE49-F238E27FC236}">
                <a16:creationId xmlns:a16="http://schemas.microsoft.com/office/drawing/2014/main" id="{B19468F9-C8D8-514D-93F2-497F1E2BD79C}"/>
              </a:ext>
            </a:extLst>
          </p:cNvPr>
          <p:cNvSpPr>
            <a:spLocks noGrp="1"/>
          </p:cNvSpPr>
          <p:nvPr>
            <p:ph type="title" hasCustomPrompt="1"/>
          </p:nvPr>
        </p:nvSpPr>
        <p:spPr>
          <a:xfrm>
            <a:off x="334964" y="2559610"/>
            <a:ext cx="5545137" cy="1738787"/>
          </a:xfrm>
          <a:prstGeom prst="rect">
            <a:avLst/>
          </a:prstGeom>
        </p:spPr>
        <p:txBody>
          <a:bodyPr lIns="0" tIns="0" rIns="0" bIns="0" anchor="ctr" anchorCtr="0"/>
          <a:lstStyle>
            <a:lvl1pPr>
              <a:defRPr sz="4400" b="1">
                <a:solidFill>
                  <a:schemeClr val="accent4"/>
                </a:solidFill>
                <a:latin typeface="+mj-lt"/>
              </a:defRPr>
            </a:lvl1pPr>
          </a:lstStyle>
          <a:p>
            <a:r>
              <a:rPr lang="en-GB" noProof="0"/>
              <a:t>Presentation Title is Arial Bold 44pt Max 3 Lines</a:t>
            </a:r>
          </a:p>
        </p:txBody>
      </p:sp>
      <p:sp>
        <p:nvSpPr>
          <p:cNvPr id="9" name="Content Placeholder 17">
            <a:extLst>
              <a:ext uri="{FF2B5EF4-FFF2-40B4-BE49-F238E27FC236}">
                <a16:creationId xmlns:a16="http://schemas.microsoft.com/office/drawing/2014/main" id="{0DA7CEA7-11E8-0A48-AEB3-2F80D058AC6C}"/>
              </a:ext>
            </a:extLst>
          </p:cNvPr>
          <p:cNvSpPr>
            <a:spLocks noGrp="1"/>
          </p:cNvSpPr>
          <p:nvPr>
            <p:ph sz="quarter" idx="10" hasCustomPrompt="1"/>
          </p:nvPr>
        </p:nvSpPr>
        <p:spPr>
          <a:xfrm>
            <a:off x="334964" y="4494216"/>
            <a:ext cx="5545137" cy="271462"/>
          </a:xfrm>
          <a:prstGeom prst="rect">
            <a:avLst/>
          </a:prstGeom>
        </p:spPr>
        <p:txBody>
          <a:bodyPr lIns="0" tIns="0" rIns="0" bIns="0"/>
          <a:lstStyle>
            <a:lvl1pPr marL="0" indent="0" algn="l" defTabSz="914401" rtl="0" eaLnBrk="1" latinLnBrk="0" hangingPunct="1">
              <a:buNone/>
              <a:defRPr lang="en-GB" sz="2000" b="1" kern="1200" dirty="0">
                <a:solidFill>
                  <a:schemeClr val="accent2">
                    <a:lumMod val="20000"/>
                    <a:lumOff val="8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Subtitle is Arial Bold 20pt</a:t>
            </a:r>
          </a:p>
        </p:txBody>
      </p:sp>
      <p:sp>
        <p:nvSpPr>
          <p:cNvPr id="10" name="Content Placeholder 17">
            <a:extLst>
              <a:ext uri="{FF2B5EF4-FFF2-40B4-BE49-F238E27FC236}">
                <a16:creationId xmlns:a16="http://schemas.microsoft.com/office/drawing/2014/main" id="{9DA5B78E-0B21-1F4A-A4FA-CD71621B4DA3}"/>
              </a:ext>
            </a:extLst>
          </p:cNvPr>
          <p:cNvSpPr>
            <a:spLocks noGrp="1"/>
          </p:cNvSpPr>
          <p:nvPr>
            <p:ph sz="quarter" idx="11" hasCustomPrompt="1"/>
          </p:nvPr>
        </p:nvSpPr>
        <p:spPr>
          <a:xfrm>
            <a:off x="334964" y="6191252"/>
            <a:ext cx="5545137" cy="215900"/>
          </a:xfrm>
          <a:prstGeom prst="rect">
            <a:avLst/>
          </a:prstGeom>
        </p:spPr>
        <p:txBody>
          <a:bodyPr lIns="0" tIns="0" rIns="0" bIns="0"/>
          <a:lstStyle>
            <a:lvl1pPr marL="0" indent="0" algn="l" defTabSz="914401" rtl="0" eaLnBrk="1" latinLnBrk="0" hangingPunct="1">
              <a:buNone/>
              <a:defRPr lang="en-GB" sz="1600" b="0" kern="1200" dirty="0">
                <a:solidFill>
                  <a:schemeClr val="accent2">
                    <a:lumMod val="40000"/>
                    <a:lumOff val="6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DD, MM, YYYY</a:t>
            </a:r>
          </a:p>
        </p:txBody>
      </p:sp>
    </p:spTree>
    <p:extLst>
      <p:ext uri="{BB962C8B-B14F-4D97-AF65-F5344CB8AC3E}">
        <p14:creationId xmlns:p14="http://schemas.microsoft.com/office/powerpoint/2010/main" val="107494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Cover Slide Triangles Light">
    <p:bg>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text, sign, tableware, dishware&#10;&#10;Description automatically generated">
            <a:extLst>
              <a:ext uri="{FF2B5EF4-FFF2-40B4-BE49-F238E27FC236}">
                <a16:creationId xmlns:a16="http://schemas.microsoft.com/office/drawing/2014/main" id="{47BB2410-57A5-4CFE-98F3-6371DCED87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966" y="260354"/>
            <a:ext cx="2310869" cy="901237"/>
          </a:xfrm>
          <a:prstGeom prst="rect">
            <a:avLst/>
          </a:prstGeom>
        </p:spPr>
      </p:pic>
      <p:sp>
        <p:nvSpPr>
          <p:cNvPr id="13" name="Title 12">
            <a:extLst>
              <a:ext uri="{FF2B5EF4-FFF2-40B4-BE49-F238E27FC236}">
                <a16:creationId xmlns:a16="http://schemas.microsoft.com/office/drawing/2014/main" id="{96ACF3FC-9972-46AE-BF19-CA58D413DAB6}"/>
              </a:ext>
            </a:extLst>
          </p:cNvPr>
          <p:cNvSpPr>
            <a:spLocks noGrp="1"/>
          </p:cNvSpPr>
          <p:nvPr>
            <p:ph type="title" hasCustomPrompt="1"/>
          </p:nvPr>
        </p:nvSpPr>
        <p:spPr>
          <a:xfrm>
            <a:off x="334964" y="2559610"/>
            <a:ext cx="5545137" cy="1738787"/>
          </a:xfrm>
          <a:prstGeom prst="rect">
            <a:avLst/>
          </a:prstGeom>
        </p:spPr>
        <p:txBody>
          <a:bodyPr lIns="0" tIns="0" rIns="0" bIns="0" anchor="b" anchorCtr="0"/>
          <a:lstStyle>
            <a:lvl1pPr>
              <a:defRPr sz="4400" b="1">
                <a:solidFill>
                  <a:schemeClr val="accent2"/>
                </a:solidFill>
                <a:latin typeface="+mj-lt"/>
              </a:defRPr>
            </a:lvl1pPr>
          </a:lstStyle>
          <a:p>
            <a:r>
              <a:rPr lang="en-GB" noProof="0"/>
              <a:t>Presentation Title is Arial Bold 44pt Max 3 Lines</a:t>
            </a:r>
          </a:p>
        </p:txBody>
      </p:sp>
      <p:sp>
        <p:nvSpPr>
          <p:cNvPr id="18" name="Content Placeholder 17">
            <a:extLst>
              <a:ext uri="{FF2B5EF4-FFF2-40B4-BE49-F238E27FC236}">
                <a16:creationId xmlns:a16="http://schemas.microsoft.com/office/drawing/2014/main" id="{6FE05A46-45BA-4009-B14A-89E34AEF3FBD}"/>
              </a:ext>
            </a:extLst>
          </p:cNvPr>
          <p:cNvSpPr>
            <a:spLocks noGrp="1"/>
          </p:cNvSpPr>
          <p:nvPr>
            <p:ph sz="quarter" idx="10" hasCustomPrompt="1"/>
          </p:nvPr>
        </p:nvSpPr>
        <p:spPr>
          <a:xfrm>
            <a:off x="334964" y="4494216"/>
            <a:ext cx="5545137" cy="271462"/>
          </a:xfrm>
          <a:prstGeom prst="rect">
            <a:avLst/>
          </a:prstGeom>
        </p:spPr>
        <p:txBody>
          <a:bodyPr lIns="0" tIns="0" rIns="0" bIns="0"/>
          <a:lstStyle>
            <a:lvl1pPr marL="0" indent="0" algn="l" defTabSz="914401" rtl="0" eaLnBrk="1" latinLnBrk="0" hangingPunct="1">
              <a:buNone/>
              <a:defRPr lang="en-GB" sz="2000" b="1" kern="1200" dirty="0">
                <a:solidFill>
                  <a:schemeClr val="accent1"/>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Subtitle is Arial Bold 20pt</a:t>
            </a:r>
          </a:p>
        </p:txBody>
      </p:sp>
      <p:sp>
        <p:nvSpPr>
          <p:cNvPr id="7" name="Content Placeholder 17">
            <a:extLst>
              <a:ext uri="{FF2B5EF4-FFF2-40B4-BE49-F238E27FC236}">
                <a16:creationId xmlns:a16="http://schemas.microsoft.com/office/drawing/2014/main" id="{EED71677-52E6-9043-996A-FC5484046004}"/>
              </a:ext>
            </a:extLst>
          </p:cNvPr>
          <p:cNvSpPr>
            <a:spLocks noGrp="1"/>
          </p:cNvSpPr>
          <p:nvPr>
            <p:ph sz="quarter" idx="11" hasCustomPrompt="1"/>
          </p:nvPr>
        </p:nvSpPr>
        <p:spPr>
          <a:xfrm>
            <a:off x="334964" y="5400002"/>
            <a:ext cx="5545137" cy="215900"/>
          </a:xfrm>
          <a:prstGeom prst="rect">
            <a:avLst/>
          </a:prstGeom>
        </p:spPr>
        <p:txBody>
          <a:bodyPr lIns="0" tIns="0" rIns="0" bIns="0"/>
          <a:lstStyle>
            <a:lvl1pPr marL="0" indent="0" algn="l" defTabSz="914401" rtl="0" eaLnBrk="1" latinLnBrk="0" hangingPunct="1">
              <a:buNone/>
              <a:defRPr lang="en-GB" sz="1600" b="0" kern="1200" dirty="0">
                <a:solidFill>
                  <a:schemeClr val="accent1"/>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DD, MM, YYYY</a:t>
            </a:r>
          </a:p>
        </p:txBody>
      </p:sp>
    </p:spTree>
    <p:extLst>
      <p:ext uri="{BB962C8B-B14F-4D97-AF65-F5344CB8AC3E}">
        <p14:creationId xmlns:p14="http://schemas.microsoft.com/office/powerpoint/2010/main" val="3193818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Slide Trangles Light + Logos">
    <p:bg>
      <p:bgPr>
        <a:blipFill dpi="0" rotWithShape="1">
          <a:blip r:embed="rId2" cstate="screen">
            <a:alphaModFix amt="4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picture containing text, sign, tableware, dishware&#10;&#10;Description automatically generated">
            <a:extLst>
              <a:ext uri="{FF2B5EF4-FFF2-40B4-BE49-F238E27FC236}">
                <a16:creationId xmlns:a16="http://schemas.microsoft.com/office/drawing/2014/main" id="{47BB2410-57A5-4CFE-98F3-6371DCED87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966" y="260354"/>
            <a:ext cx="2310869" cy="901237"/>
          </a:xfrm>
          <a:prstGeom prst="rect">
            <a:avLst/>
          </a:prstGeom>
        </p:spPr>
      </p:pic>
      <p:sp>
        <p:nvSpPr>
          <p:cNvPr id="7" name="Rectangle 6">
            <a:extLst>
              <a:ext uri="{FF2B5EF4-FFF2-40B4-BE49-F238E27FC236}">
                <a16:creationId xmlns:a16="http://schemas.microsoft.com/office/drawing/2014/main" id="{24481F17-60AE-44D9-B24C-9D7CD9BE7BB8}"/>
              </a:ext>
            </a:extLst>
          </p:cNvPr>
          <p:cNvSpPr/>
          <p:nvPr userDrawn="1"/>
        </p:nvSpPr>
        <p:spPr>
          <a:xfrm>
            <a:off x="0" y="5956767"/>
            <a:ext cx="12192000" cy="9012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noProof="0"/>
          </a:p>
        </p:txBody>
      </p:sp>
      <p:sp>
        <p:nvSpPr>
          <p:cNvPr id="13" name="Title 12">
            <a:extLst>
              <a:ext uri="{FF2B5EF4-FFF2-40B4-BE49-F238E27FC236}">
                <a16:creationId xmlns:a16="http://schemas.microsoft.com/office/drawing/2014/main" id="{96ACF3FC-9972-46AE-BF19-CA58D413DAB6}"/>
              </a:ext>
            </a:extLst>
          </p:cNvPr>
          <p:cNvSpPr>
            <a:spLocks noGrp="1"/>
          </p:cNvSpPr>
          <p:nvPr>
            <p:ph type="title" hasCustomPrompt="1"/>
          </p:nvPr>
        </p:nvSpPr>
        <p:spPr>
          <a:xfrm>
            <a:off x="334964" y="2559610"/>
            <a:ext cx="5545137" cy="1738787"/>
          </a:xfrm>
          <a:prstGeom prst="rect">
            <a:avLst/>
          </a:prstGeom>
        </p:spPr>
        <p:txBody>
          <a:bodyPr lIns="0" tIns="0" rIns="0" bIns="0" anchor="b" anchorCtr="0"/>
          <a:lstStyle>
            <a:lvl1pPr>
              <a:defRPr sz="4400" b="1">
                <a:solidFill>
                  <a:schemeClr val="accent2"/>
                </a:solidFill>
                <a:latin typeface="+mj-lt"/>
              </a:defRPr>
            </a:lvl1pPr>
          </a:lstStyle>
          <a:p>
            <a:r>
              <a:rPr lang="en-GB" noProof="0"/>
              <a:t>Presentation Title is Arial Bold 44pt Max 3 Lines</a:t>
            </a:r>
          </a:p>
        </p:txBody>
      </p:sp>
      <p:sp>
        <p:nvSpPr>
          <p:cNvPr id="18" name="Content Placeholder 17">
            <a:extLst>
              <a:ext uri="{FF2B5EF4-FFF2-40B4-BE49-F238E27FC236}">
                <a16:creationId xmlns:a16="http://schemas.microsoft.com/office/drawing/2014/main" id="{6FE05A46-45BA-4009-B14A-89E34AEF3FBD}"/>
              </a:ext>
            </a:extLst>
          </p:cNvPr>
          <p:cNvSpPr>
            <a:spLocks noGrp="1"/>
          </p:cNvSpPr>
          <p:nvPr>
            <p:ph sz="quarter" idx="10" hasCustomPrompt="1"/>
          </p:nvPr>
        </p:nvSpPr>
        <p:spPr>
          <a:xfrm>
            <a:off x="334964" y="4494216"/>
            <a:ext cx="5545137" cy="271462"/>
          </a:xfrm>
          <a:prstGeom prst="rect">
            <a:avLst/>
          </a:prstGeom>
        </p:spPr>
        <p:txBody>
          <a:bodyPr lIns="0" tIns="0" rIns="0" bIns="0"/>
          <a:lstStyle>
            <a:lvl1pPr marL="0" indent="0" algn="l" defTabSz="914401" rtl="0" eaLnBrk="1" latinLnBrk="0" hangingPunct="1">
              <a:buNone/>
              <a:defRPr lang="en-GB" sz="2000" b="1" kern="1200" dirty="0">
                <a:solidFill>
                  <a:schemeClr val="accent1"/>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Subtitle is Arial Bold 20pt</a:t>
            </a:r>
          </a:p>
        </p:txBody>
      </p:sp>
      <p:sp>
        <p:nvSpPr>
          <p:cNvPr id="19" name="Content Placeholder 17">
            <a:extLst>
              <a:ext uri="{FF2B5EF4-FFF2-40B4-BE49-F238E27FC236}">
                <a16:creationId xmlns:a16="http://schemas.microsoft.com/office/drawing/2014/main" id="{B777694A-37A7-497D-98A9-9069E24EAC0F}"/>
              </a:ext>
            </a:extLst>
          </p:cNvPr>
          <p:cNvSpPr>
            <a:spLocks noGrp="1"/>
          </p:cNvSpPr>
          <p:nvPr>
            <p:ph sz="quarter" idx="11" hasCustomPrompt="1"/>
          </p:nvPr>
        </p:nvSpPr>
        <p:spPr>
          <a:xfrm>
            <a:off x="334964" y="5400002"/>
            <a:ext cx="5545137" cy="215900"/>
          </a:xfrm>
          <a:prstGeom prst="rect">
            <a:avLst/>
          </a:prstGeom>
        </p:spPr>
        <p:txBody>
          <a:bodyPr lIns="0" tIns="0" rIns="0" bIns="0"/>
          <a:lstStyle>
            <a:lvl1pPr marL="0" indent="0" algn="l" defTabSz="914401" rtl="0" eaLnBrk="1" latinLnBrk="0" hangingPunct="1">
              <a:buNone/>
              <a:defRPr lang="en-GB" sz="1600" b="0" kern="1200" dirty="0">
                <a:solidFill>
                  <a:schemeClr val="accent1"/>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DD, MM, YYYY</a:t>
            </a:r>
          </a:p>
        </p:txBody>
      </p:sp>
    </p:spTree>
    <p:extLst>
      <p:ext uri="{BB962C8B-B14F-4D97-AF65-F5344CB8AC3E}">
        <p14:creationId xmlns:p14="http://schemas.microsoft.com/office/powerpoint/2010/main" val="2910265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Cover Slide Light">
    <p:bg>
      <p:bgPr>
        <a:solidFill>
          <a:srgbClr val="FFFFFF"/>
        </a:solidFill>
        <a:effectLst/>
      </p:bgPr>
    </p:bg>
    <p:spTree>
      <p:nvGrpSpPr>
        <p:cNvPr id="1" name=""/>
        <p:cNvGrpSpPr/>
        <p:nvPr/>
      </p:nvGrpSpPr>
      <p:grpSpPr>
        <a:xfrm>
          <a:off x="0" y="0"/>
          <a:ext cx="0" cy="0"/>
          <a:chOff x="0" y="0"/>
          <a:chExt cx="0" cy="0"/>
        </a:xfrm>
      </p:grpSpPr>
      <p:sp>
        <p:nvSpPr>
          <p:cNvPr id="9" name="Content Placeholder 5">
            <a:extLst>
              <a:ext uri="{FF2B5EF4-FFF2-40B4-BE49-F238E27FC236}">
                <a16:creationId xmlns:a16="http://schemas.microsoft.com/office/drawing/2014/main" id="{D495CDB6-A7F7-4C4C-AA2F-1C48CDCD6D84}"/>
              </a:ext>
            </a:extLst>
          </p:cNvPr>
          <p:cNvSpPr>
            <a:spLocks noGrp="1"/>
          </p:cNvSpPr>
          <p:nvPr>
            <p:ph sz="quarter" idx="13"/>
          </p:nvPr>
        </p:nvSpPr>
        <p:spPr>
          <a:xfrm>
            <a:off x="6215069" y="2"/>
            <a:ext cx="5976936" cy="6857999"/>
          </a:xfrm>
          <a:prstGeom prst="rect">
            <a:avLst/>
          </a:prstGeom>
        </p:spPr>
        <p:txBody>
          <a:bodyPr lIns="0" tIns="0" rIns="0" bIns="0" anchor="ctr" anchorCtr="0"/>
          <a:lstStyle>
            <a:lvl1pPr marL="33526" indent="0">
              <a:buNone/>
              <a:defRPr sz="4400" b="1">
                <a:solidFill>
                  <a:schemeClr val="bg2"/>
                </a:solidFill>
              </a:defRPr>
            </a:lvl1pPr>
          </a:lstStyle>
          <a:p>
            <a:pPr lvl="0"/>
            <a:r>
              <a:rPr lang="en-US" noProof="0"/>
              <a:t>Click to edit Master text styles</a:t>
            </a:r>
          </a:p>
        </p:txBody>
      </p:sp>
      <p:pic>
        <p:nvPicPr>
          <p:cNvPr id="2" name="Picture 1">
            <a:extLst>
              <a:ext uri="{FF2B5EF4-FFF2-40B4-BE49-F238E27FC236}">
                <a16:creationId xmlns:a16="http://schemas.microsoft.com/office/drawing/2014/main" id="{01F1D6D9-7AFB-644C-8EF6-09B44DCE4D90}"/>
              </a:ext>
            </a:extLst>
          </p:cNvPr>
          <p:cNvPicPr>
            <a:picLocks noChangeAspect="1"/>
          </p:cNvPicPr>
          <p:nvPr userDrawn="1"/>
        </p:nvPicPr>
        <p:blipFill>
          <a:blip r:embed="rId2"/>
          <a:stretch>
            <a:fillRect/>
          </a:stretch>
        </p:blipFill>
        <p:spPr>
          <a:xfrm>
            <a:off x="1" y="0"/>
            <a:ext cx="6661925" cy="6858000"/>
          </a:xfrm>
          <a:prstGeom prst="rect">
            <a:avLst/>
          </a:prstGeom>
        </p:spPr>
      </p:pic>
      <p:pic>
        <p:nvPicPr>
          <p:cNvPr id="6" name="Picture 5" descr="A picture containing text, sign, tableware, dishware&#10;&#10;Description automatically generated">
            <a:extLst>
              <a:ext uri="{FF2B5EF4-FFF2-40B4-BE49-F238E27FC236}">
                <a16:creationId xmlns:a16="http://schemas.microsoft.com/office/drawing/2014/main" id="{47BB2410-57A5-4CFE-98F3-6371DCED874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4966" y="260354"/>
            <a:ext cx="2310869" cy="901237"/>
          </a:xfrm>
          <a:prstGeom prst="rect">
            <a:avLst/>
          </a:prstGeom>
        </p:spPr>
      </p:pic>
      <p:sp>
        <p:nvSpPr>
          <p:cNvPr id="13" name="Title 12">
            <a:extLst>
              <a:ext uri="{FF2B5EF4-FFF2-40B4-BE49-F238E27FC236}">
                <a16:creationId xmlns:a16="http://schemas.microsoft.com/office/drawing/2014/main" id="{96ACF3FC-9972-46AE-BF19-CA58D413DAB6}"/>
              </a:ext>
            </a:extLst>
          </p:cNvPr>
          <p:cNvSpPr>
            <a:spLocks noGrp="1"/>
          </p:cNvSpPr>
          <p:nvPr>
            <p:ph type="title" hasCustomPrompt="1"/>
          </p:nvPr>
        </p:nvSpPr>
        <p:spPr>
          <a:xfrm>
            <a:off x="334964" y="2559610"/>
            <a:ext cx="5545137" cy="1738787"/>
          </a:xfrm>
          <a:prstGeom prst="rect">
            <a:avLst/>
          </a:prstGeom>
        </p:spPr>
        <p:txBody>
          <a:bodyPr lIns="0" tIns="0" rIns="0" bIns="0" anchor="b" anchorCtr="0"/>
          <a:lstStyle>
            <a:lvl1pPr>
              <a:defRPr sz="4400" b="1">
                <a:solidFill>
                  <a:schemeClr val="accent2"/>
                </a:solidFill>
                <a:latin typeface="+mj-lt"/>
              </a:defRPr>
            </a:lvl1pPr>
          </a:lstStyle>
          <a:p>
            <a:r>
              <a:rPr lang="en-GB" noProof="0"/>
              <a:t>Presentation Title is Arial Bold 44pt Max 3 Lines</a:t>
            </a:r>
          </a:p>
        </p:txBody>
      </p:sp>
      <p:sp>
        <p:nvSpPr>
          <p:cNvPr id="18" name="Content Placeholder 17">
            <a:extLst>
              <a:ext uri="{FF2B5EF4-FFF2-40B4-BE49-F238E27FC236}">
                <a16:creationId xmlns:a16="http://schemas.microsoft.com/office/drawing/2014/main" id="{6FE05A46-45BA-4009-B14A-89E34AEF3FBD}"/>
              </a:ext>
            </a:extLst>
          </p:cNvPr>
          <p:cNvSpPr>
            <a:spLocks noGrp="1"/>
          </p:cNvSpPr>
          <p:nvPr>
            <p:ph sz="quarter" idx="10" hasCustomPrompt="1"/>
          </p:nvPr>
        </p:nvSpPr>
        <p:spPr>
          <a:xfrm>
            <a:off x="334964" y="4494216"/>
            <a:ext cx="5545137" cy="271462"/>
          </a:xfrm>
          <a:prstGeom prst="rect">
            <a:avLst/>
          </a:prstGeom>
        </p:spPr>
        <p:txBody>
          <a:bodyPr lIns="0" tIns="0" rIns="0" bIns="0"/>
          <a:lstStyle>
            <a:lvl1pPr marL="0" indent="0" algn="l" defTabSz="914401" rtl="0" eaLnBrk="1" latinLnBrk="0" hangingPunct="1">
              <a:buNone/>
              <a:defRPr lang="en-GB" sz="2000" b="1" kern="1200" dirty="0">
                <a:solidFill>
                  <a:schemeClr val="accent1"/>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Subtitle is Arial Bold 20pt</a:t>
            </a:r>
          </a:p>
        </p:txBody>
      </p:sp>
      <p:sp>
        <p:nvSpPr>
          <p:cNvPr id="12" name="Content Placeholder 17">
            <a:extLst>
              <a:ext uri="{FF2B5EF4-FFF2-40B4-BE49-F238E27FC236}">
                <a16:creationId xmlns:a16="http://schemas.microsoft.com/office/drawing/2014/main" id="{1718C07C-C2AE-3148-98FD-FCD03A5710DB}"/>
              </a:ext>
            </a:extLst>
          </p:cNvPr>
          <p:cNvSpPr>
            <a:spLocks noGrp="1"/>
          </p:cNvSpPr>
          <p:nvPr>
            <p:ph sz="quarter" idx="11" hasCustomPrompt="1"/>
          </p:nvPr>
        </p:nvSpPr>
        <p:spPr>
          <a:xfrm>
            <a:off x="334964" y="5400002"/>
            <a:ext cx="5545137" cy="215900"/>
          </a:xfrm>
          <a:prstGeom prst="rect">
            <a:avLst/>
          </a:prstGeom>
        </p:spPr>
        <p:txBody>
          <a:bodyPr lIns="0" tIns="0" rIns="0" bIns="0"/>
          <a:lstStyle>
            <a:lvl1pPr marL="0" indent="0" algn="l" defTabSz="914401" rtl="0" eaLnBrk="1" latinLnBrk="0" hangingPunct="1">
              <a:buNone/>
              <a:defRPr lang="en-GB" sz="1600" b="0" kern="1200" dirty="0">
                <a:solidFill>
                  <a:schemeClr val="accent1"/>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DD, MM, YYYY</a:t>
            </a:r>
          </a:p>
        </p:txBody>
      </p:sp>
    </p:spTree>
    <p:extLst>
      <p:ext uri="{BB962C8B-B14F-4D97-AF65-F5344CB8AC3E}">
        <p14:creationId xmlns:p14="http://schemas.microsoft.com/office/powerpoint/2010/main" val="411509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3_Cover Slide Triangles DarkBlue">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C59B77-40A5-DA45-9036-55A38E120E88}"/>
              </a:ext>
            </a:extLst>
          </p:cNvPr>
          <p:cNvPicPr>
            <a:picLocks noChangeAspect="1"/>
          </p:cNvPicPr>
          <p:nvPr userDrawn="1"/>
        </p:nvPicPr>
        <p:blipFill rotWithShape="1">
          <a:blip r:embed="rId2"/>
          <a:srcRect l="5142" r="9907" b="4750"/>
          <a:stretch/>
        </p:blipFill>
        <p:spPr>
          <a:xfrm>
            <a:off x="0" y="0"/>
            <a:ext cx="12192000" cy="6858000"/>
          </a:xfrm>
          <a:prstGeom prst="rect">
            <a:avLst/>
          </a:prstGeom>
        </p:spPr>
      </p:pic>
      <p:pic>
        <p:nvPicPr>
          <p:cNvPr id="9" name="Picture 6">
            <a:extLst>
              <a:ext uri="{FF2B5EF4-FFF2-40B4-BE49-F238E27FC236}">
                <a16:creationId xmlns:a16="http://schemas.microsoft.com/office/drawing/2014/main" id="{7F531A04-60F3-AA4C-B4B0-9AB52ED8545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34966" y="262145"/>
            <a:ext cx="2310869" cy="897648"/>
          </a:xfrm>
          <a:prstGeom prst="rect">
            <a:avLst/>
          </a:prstGeom>
        </p:spPr>
      </p:pic>
      <p:sp>
        <p:nvSpPr>
          <p:cNvPr id="10" name="Title 12">
            <a:extLst>
              <a:ext uri="{FF2B5EF4-FFF2-40B4-BE49-F238E27FC236}">
                <a16:creationId xmlns:a16="http://schemas.microsoft.com/office/drawing/2014/main" id="{AD74AE47-031D-C641-B412-0CB0E86F14ED}"/>
              </a:ext>
            </a:extLst>
          </p:cNvPr>
          <p:cNvSpPr>
            <a:spLocks noGrp="1"/>
          </p:cNvSpPr>
          <p:nvPr>
            <p:ph type="title" hasCustomPrompt="1"/>
          </p:nvPr>
        </p:nvSpPr>
        <p:spPr>
          <a:xfrm>
            <a:off x="334964" y="2559610"/>
            <a:ext cx="5545137" cy="1738787"/>
          </a:xfrm>
          <a:prstGeom prst="rect">
            <a:avLst/>
          </a:prstGeom>
        </p:spPr>
        <p:txBody>
          <a:bodyPr lIns="0" tIns="0" rIns="0" bIns="0" anchor="b" anchorCtr="0"/>
          <a:lstStyle>
            <a:lvl1pPr>
              <a:defRPr sz="4400" b="1">
                <a:solidFill>
                  <a:schemeClr val="bg1"/>
                </a:solidFill>
                <a:latin typeface="+mj-lt"/>
              </a:defRPr>
            </a:lvl1pPr>
          </a:lstStyle>
          <a:p>
            <a:r>
              <a:rPr lang="en-GB" noProof="0"/>
              <a:t>Presentation Title is Arial Bold 44pt Max 3 Lines</a:t>
            </a:r>
          </a:p>
        </p:txBody>
      </p:sp>
      <p:sp>
        <p:nvSpPr>
          <p:cNvPr id="11" name="Content Placeholder 17">
            <a:extLst>
              <a:ext uri="{FF2B5EF4-FFF2-40B4-BE49-F238E27FC236}">
                <a16:creationId xmlns:a16="http://schemas.microsoft.com/office/drawing/2014/main" id="{25259E1A-DBBE-4E4B-8F5F-23BF57280501}"/>
              </a:ext>
            </a:extLst>
          </p:cNvPr>
          <p:cNvSpPr>
            <a:spLocks noGrp="1"/>
          </p:cNvSpPr>
          <p:nvPr>
            <p:ph sz="quarter" idx="10" hasCustomPrompt="1"/>
          </p:nvPr>
        </p:nvSpPr>
        <p:spPr>
          <a:xfrm>
            <a:off x="334964" y="4494216"/>
            <a:ext cx="5545137" cy="271462"/>
          </a:xfrm>
          <a:prstGeom prst="rect">
            <a:avLst/>
          </a:prstGeom>
        </p:spPr>
        <p:txBody>
          <a:bodyPr lIns="0" tIns="0" rIns="0" bIns="0"/>
          <a:lstStyle>
            <a:lvl1pPr marL="0" indent="0" algn="l" defTabSz="914401" rtl="0" eaLnBrk="1" latinLnBrk="0" hangingPunct="1">
              <a:buNone/>
              <a:defRPr lang="en-GB" sz="2000" b="1" kern="1200" dirty="0">
                <a:solidFill>
                  <a:schemeClr val="accent1">
                    <a:lumMod val="20000"/>
                    <a:lumOff val="8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Subtitle is Arial Bold 20pt</a:t>
            </a:r>
          </a:p>
        </p:txBody>
      </p:sp>
      <p:sp>
        <p:nvSpPr>
          <p:cNvPr id="12" name="Content Placeholder 17">
            <a:extLst>
              <a:ext uri="{FF2B5EF4-FFF2-40B4-BE49-F238E27FC236}">
                <a16:creationId xmlns:a16="http://schemas.microsoft.com/office/drawing/2014/main" id="{3B2FD132-92FE-E84D-9724-9FD92431FC92}"/>
              </a:ext>
            </a:extLst>
          </p:cNvPr>
          <p:cNvSpPr>
            <a:spLocks noGrp="1"/>
          </p:cNvSpPr>
          <p:nvPr>
            <p:ph sz="quarter" idx="11" hasCustomPrompt="1"/>
          </p:nvPr>
        </p:nvSpPr>
        <p:spPr>
          <a:xfrm>
            <a:off x="334964" y="5400002"/>
            <a:ext cx="5545137" cy="215900"/>
          </a:xfrm>
          <a:prstGeom prst="rect">
            <a:avLst/>
          </a:prstGeom>
        </p:spPr>
        <p:txBody>
          <a:bodyPr lIns="0" tIns="0" rIns="0" bIns="0"/>
          <a:lstStyle>
            <a:lvl1pPr marL="0" indent="0" algn="l" defTabSz="914401" rtl="0" eaLnBrk="1" latinLnBrk="0" hangingPunct="1">
              <a:buNone/>
              <a:defRPr lang="en-GB" sz="1600" b="0" kern="1200" dirty="0">
                <a:solidFill>
                  <a:schemeClr val="accent1">
                    <a:lumMod val="40000"/>
                    <a:lumOff val="60000"/>
                  </a:schemeClr>
                </a:solidFill>
                <a:latin typeface="+mj-lt"/>
                <a:ea typeface="Roboto" charset="0"/>
                <a:cs typeface="Arial Bold" panose="020B0704020202020204" pitchFamily="34" charset="0"/>
              </a:defRPr>
            </a:lvl1pPr>
            <a:lvl2pPr marL="490713" indent="0">
              <a:buNone/>
              <a:defRPr/>
            </a:lvl2pPr>
            <a:lvl5pPr marL="1862270" indent="0">
              <a:buFont typeface="Arial" panose="020B0604020202020204" pitchFamily="34" charset="0"/>
              <a:buNone/>
              <a:defRPr/>
            </a:lvl5pPr>
          </a:lstStyle>
          <a:p>
            <a:pPr lvl="0"/>
            <a:r>
              <a:rPr lang="en-GB" noProof="0"/>
              <a:t>DD, MM, YYYY</a:t>
            </a:r>
          </a:p>
        </p:txBody>
      </p:sp>
    </p:spTree>
    <p:extLst>
      <p:ext uri="{BB962C8B-B14F-4D97-AF65-F5344CB8AC3E}">
        <p14:creationId xmlns:p14="http://schemas.microsoft.com/office/powerpoint/2010/main" val="330570555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ags" Target="../tags/tag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5BA0670-AD1F-417B-82B2-858542985AD2}"/>
              </a:ext>
            </a:extLst>
          </p:cNvPr>
          <p:cNvGraphicFramePr>
            <a:graphicFrameLocks noChangeAspect="1"/>
          </p:cNvGraphicFramePr>
          <p:nvPr userDrawn="1">
            <p:custDataLst>
              <p:tags r:id="rId51"/>
            </p:custDataLst>
            <p:extLst>
              <p:ext uri="{D42A27DB-BD31-4B8C-83A1-F6EECF244321}">
                <p14:modId xmlns:p14="http://schemas.microsoft.com/office/powerpoint/2010/main" val="2237182647"/>
              </p:ext>
            </p:extLst>
          </p:nvPr>
        </p:nvGraphicFramePr>
        <p:xfrm>
          <a:off x="1589" y="1590"/>
          <a:ext cx="1587" cy="1588"/>
        </p:xfrm>
        <a:graphic>
          <a:graphicData uri="http://schemas.openxmlformats.org/presentationml/2006/ole">
            <mc:AlternateContent xmlns:mc="http://schemas.openxmlformats.org/markup-compatibility/2006">
              <mc:Choice xmlns:v="urn:schemas-microsoft-com:vml" Requires="v">
                <p:oleObj name="think-cell Slide" r:id="rId52" imgW="415" imgH="416" progId="TCLayout.ActiveDocument.1">
                  <p:embed/>
                </p:oleObj>
              </mc:Choice>
              <mc:Fallback>
                <p:oleObj name="think-cell Slide" r:id="rId52" imgW="415" imgH="416" progId="TCLayout.ActiveDocument.1">
                  <p:embed/>
                  <p:pic>
                    <p:nvPicPr>
                      <p:cNvPr id="2" name="Object 1" hidden="1">
                        <a:extLst>
                          <a:ext uri="{FF2B5EF4-FFF2-40B4-BE49-F238E27FC236}">
                            <a16:creationId xmlns:a16="http://schemas.microsoft.com/office/drawing/2014/main" id="{C5BA0670-AD1F-417B-82B2-858542985AD2}"/>
                          </a:ext>
                        </a:extLst>
                      </p:cNvPr>
                      <p:cNvPicPr/>
                      <p:nvPr/>
                    </p:nvPicPr>
                    <p:blipFill>
                      <a:blip r:embed="rId53"/>
                      <a:stretch>
                        <a:fillRect/>
                      </a:stretch>
                    </p:blipFill>
                    <p:spPr>
                      <a:xfrm>
                        <a:off x="1589" y="1590"/>
                        <a:ext cx="1587"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57536A5B-F151-40DA-B29E-5A92D47CEAA7}"/>
              </a:ext>
            </a:extLst>
          </p:cNvPr>
          <p:cNvSpPr/>
          <p:nvPr userDrawn="1"/>
        </p:nvSpPr>
        <p:spPr>
          <a:xfrm>
            <a:off x="0" y="0"/>
            <a:ext cx="12192000" cy="152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1"/>
          </a:p>
        </p:txBody>
      </p:sp>
      <p:pic>
        <p:nvPicPr>
          <p:cNvPr id="14" name="Picture 13" descr="Logo&#10;&#10;Description automatically generated">
            <a:extLst>
              <a:ext uri="{FF2B5EF4-FFF2-40B4-BE49-F238E27FC236}">
                <a16:creationId xmlns:a16="http://schemas.microsoft.com/office/drawing/2014/main" id="{22DAF8BF-E452-4389-8121-57C4C8A796EF}"/>
              </a:ext>
            </a:extLst>
          </p:cNvPr>
          <p:cNvPicPr>
            <a:picLocks noChangeAspect="1"/>
          </p:cNvPicPr>
          <p:nvPr userDrawn="1"/>
        </p:nvPicPr>
        <p:blipFill>
          <a:blip r:embed="rId54" cstate="screen">
            <a:extLst>
              <a:ext uri="{28A0092B-C50C-407E-A947-70E740481C1C}">
                <a14:useLocalDpi xmlns:a14="http://schemas.microsoft.com/office/drawing/2010/main"/>
              </a:ext>
            </a:extLst>
          </a:blip>
          <a:stretch>
            <a:fillRect/>
          </a:stretch>
        </p:blipFill>
        <p:spPr>
          <a:xfrm>
            <a:off x="334966" y="6339310"/>
            <a:ext cx="755515" cy="286340"/>
          </a:xfrm>
          <a:prstGeom prst="rect">
            <a:avLst/>
          </a:prstGeom>
        </p:spPr>
      </p:pic>
      <p:sp>
        <p:nvSpPr>
          <p:cNvPr id="15" name="Text Placeholder 18">
            <a:extLst>
              <a:ext uri="{FF2B5EF4-FFF2-40B4-BE49-F238E27FC236}">
                <a16:creationId xmlns:a16="http://schemas.microsoft.com/office/drawing/2014/main" id="{C99E4BA4-0784-4526-9EF1-7856E3F6D977}"/>
              </a:ext>
            </a:extLst>
          </p:cNvPr>
          <p:cNvSpPr txBox="1">
            <a:spLocks/>
          </p:cNvSpPr>
          <p:nvPr userDrawn="1"/>
        </p:nvSpPr>
        <p:spPr>
          <a:xfrm>
            <a:off x="11451699" y="6398260"/>
            <a:ext cx="405340" cy="182880"/>
          </a:xfrm>
          <a:prstGeom prst="rect">
            <a:avLst/>
          </a:prstGeom>
        </p:spPr>
        <p:txBody>
          <a:bodyPr vert="horz" lIns="0" tIns="0" rIns="0" bIns="0" anchor="ctr" anchorCtr="0"/>
          <a:lstStyle>
            <a:lvl1pPr marL="0" indent="0" algn="l" rtl="0" eaLnBrk="1" fontAlgn="base" hangingPunct="1">
              <a:spcBef>
                <a:spcPts val="0"/>
              </a:spcBef>
              <a:spcAft>
                <a:spcPct val="0"/>
              </a:spcAft>
              <a:buClr>
                <a:schemeClr val="accent1"/>
              </a:buClr>
              <a:buSzPct val="100000"/>
              <a:buFontTx/>
              <a:buNone/>
              <a:defRPr lang="en-US" sz="900" kern="1200" cap="all" normalizeH="0" baseline="0">
                <a:solidFill>
                  <a:srgbClr val="898C8F"/>
                </a:solidFill>
                <a:latin typeface="+mj-lt"/>
                <a:ea typeface="+mn-ea"/>
                <a:cs typeface="+mn-cs"/>
              </a:defRPr>
            </a:lvl1pPr>
            <a:lvl2pPr marL="457178"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2pPr>
            <a:lvl3pPr marL="914354"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3pPr>
            <a:lvl4pPr marL="1371532"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4pPr>
            <a:lvl5pPr marL="1828709" indent="0" algn="l" rtl="0" eaLnBrk="1" fontAlgn="base" hangingPunct="1">
              <a:spcBef>
                <a:spcPts val="0"/>
              </a:spcBef>
              <a:spcAft>
                <a:spcPct val="0"/>
              </a:spcAft>
              <a:buClr>
                <a:schemeClr val="accent1"/>
              </a:buClr>
              <a:buSzPct val="100000"/>
              <a:buFontTx/>
              <a:buNone/>
              <a:defRPr lang="en-US" sz="900" kern="1200" cap="all" normalizeH="0">
                <a:solidFill>
                  <a:srgbClr val="9CA1A4"/>
                </a:solidFill>
                <a:latin typeface="+mj-lt"/>
                <a:ea typeface="+mn-ea"/>
                <a:cs typeface="+mn-cs"/>
              </a:defRPr>
            </a:lvl5pPr>
            <a:lvl6pPr marL="21748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6pPr>
            <a:lvl7pPr marL="26320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7pPr>
            <a:lvl8pPr marL="30892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8pPr>
            <a:lvl9pPr marL="3546475" indent="-342900" algn="l" rtl="0" eaLnBrk="1" fontAlgn="base" hangingPunct="1">
              <a:spcBef>
                <a:spcPct val="20000"/>
              </a:spcBef>
              <a:spcAft>
                <a:spcPct val="0"/>
              </a:spcAft>
              <a:buSzPct val="125000"/>
              <a:buFont typeface="Palatino Linotype" pitchFamily="18" charset="0"/>
              <a:buChar char="▫"/>
              <a:defRPr>
                <a:solidFill>
                  <a:schemeClr val="tx1"/>
                </a:solidFill>
                <a:latin typeface="+mn-lt"/>
              </a:defRPr>
            </a:lvl9pPr>
          </a:lstStyle>
          <a:p>
            <a:pPr algn="r"/>
            <a:fld id="{C0D4A90D-707C-4CFA-8F87-17CF45DE2B45}" type="slidenum">
              <a:rPr lang="en-US" sz="1001" smtClean="0">
                <a:solidFill>
                  <a:schemeClr val="tx1"/>
                </a:solidFill>
                <a:latin typeface="+mn-lt"/>
              </a:rPr>
              <a:pPr algn="r"/>
              <a:t>‹Nr.›</a:t>
            </a:fld>
            <a:endParaRPr lang="en-US" sz="1001">
              <a:solidFill>
                <a:schemeClr val="tx1"/>
              </a:solidFill>
              <a:latin typeface="+mn-lt"/>
            </a:endParaRPr>
          </a:p>
        </p:txBody>
      </p:sp>
    </p:spTree>
    <p:extLst>
      <p:ext uri="{BB962C8B-B14F-4D97-AF65-F5344CB8AC3E}">
        <p14:creationId xmlns:p14="http://schemas.microsoft.com/office/powerpoint/2010/main" val="187452322"/>
      </p:ext>
    </p:extLst>
  </p:cSld>
  <p:clrMap bg1="lt1" tx1="dk1" bg2="lt2" tx2="dk2" accent1="accent1" accent2="accent2" accent3="accent3" accent4="accent4" accent5="accent5" accent6="accent6" hlink="hlink" folHlink="folHlink"/>
  <p:sldLayoutIdLst>
    <p:sldLayoutId id="2147483762" r:id="rId1"/>
    <p:sldLayoutId id="2147483765" r:id="rId2"/>
    <p:sldLayoutId id="2147483773" r:id="rId3"/>
    <p:sldLayoutId id="2147483767" r:id="rId4"/>
    <p:sldLayoutId id="2147483771" r:id="rId5"/>
    <p:sldLayoutId id="2147483772" r:id="rId6"/>
    <p:sldLayoutId id="2147483733" r:id="rId7"/>
    <p:sldLayoutId id="2147483774" r:id="rId8"/>
    <p:sldLayoutId id="2147483778" r:id="rId9"/>
    <p:sldLayoutId id="2147483779" r:id="rId10"/>
    <p:sldLayoutId id="2147483757" r:id="rId11"/>
    <p:sldLayoutId id="2147483758" r:id="rId12"/>
    <p:sldLayoutId id="2147483766" r:id="rId13"/>
    <p:sldLayoutId id="2147483770" r:id="rId14"/>
    <p:sldLayoutId id="2147483768" r:id="rId15"/>
    <p:sldLayoutId id="2147483769" r:id="rId16"/>
    <p:sldLayoutId id="2147483763" r:id="rId17"/>
    <p:sldLayoutId id="2147483764" r:id="rId18"/>
    <p:sldLayoutId id="2147483775" r:id="rId19"/>
    <p:sldLayoutId id="2147483760" r:id="rId20"/>
    <p:sldLayoutId id="2147483755" r:id="rId21"/>
    <p:sldLayoutId id="2147483756" r:id="rId22"/>
    <p:sldLayoutId id="2147483728" r:id="rId23"/>
    <p:sldLayoutId id="2147483735" r:id="rId24"/>
    <p:sldLayoutId id="2147483734" r:id="rId25"/>
    <p:sldLayoutId id="2147483736" r:id="rId26"/>
    <p:sldLayoutId id="2147483729" r:id="rId27"/>
    <p:sldLayoutId id="2147483761" r:id="rId28"/>
    <p:sldLayoutId id="2147483738" r:id="rId29"/>
    <p:sldLayoutId id="2147483740" r:id="rId30"/>
    <p:sldLayoutId id="2147483777" r:id="rId31"/>
    <p:sldLayoutId id="2147483741" r:id="rId32"/>
    <p:sldLayoutId id="2147483744" r:id="rId33"/>
    <p:sldLayoutId id="2147483742" r:id="rId34"/>
    <p:sldLayoutId id="2147483743" r:id="rId35"/>
    <p:sldLayoutId id="2147483746" r:id="rId36"/>
    <p:sldLayoutId id="2147483748" r:id="rId37"/>
    <p:sldLayoutId id="2147483750" r:id="rId38"/>
    <p:sldLayoutId id="2147483751" r:id="rId39"/>
    <p:sldLayoutId id="2147483754" r:id="rId40"/>
    <p:sldLayoutId id="2147483752" r:id="rId41"/>
    <p:sldLayoutId id="2147483776" r:id="rId42"/>
    <p:sldLayoutId id="2147483780" r:id="rId43"/>
    <p:sldLayoutId id="2147483781" r:id="rId44"/>
    <p:sldLayoutId id="2147483782" r:id="rId45"/>
    <p:sldLayoutId id="2147483783" r:id="rId46"/>
    <p:sldLayoutId id="2147483784" r:id="rId47"/>
    <p:sldLayoutId id="2147483785" r:id="rId48"/>
    <p:sldLayoutId id="2147483786" r:id="rId49"/>
  </p:sldLayoutIdLst>
  <p:txStyles>
    <p:titleStyle>
      <a:lvl1pPr algn="l" defTabSz="914371" rtl="0" eaLnBrk="1" latinLnBrk="0" hangingPunct="1">
        <a:lnSpc>
          <a:spcPct val="90000"/>
        </a:lnSpc>
        <a:spcBef>
          <a:spcPct val="0"/>
        </a:spcBef>
        <a:buNone/>
        <a:defRPr lang="en-GB" sz="2800" b="0" kern="1200" dirty="0" smtClean="0">
          <a:solidFill>
            <a:schemeClr val="accent1"/>
          </a:solidFill>
          <a:latin typeface="Arial Bold" panose="020B0704020202020204" pitchFamily="34" charset="0"/>
          <a:ea typeface="+mj-ea"/>
          <a:cs typeface="Arial Bold" panose="020B0704020202020204" pitchFamily="34" charset="0"/>
        </a:defRPr>
      </a:lvl1pPr>
    </p:titleStyle>
    <p:bodyStyle>
      <a:lvl1pPr marL="228595" indent="-195068" algn="l" defTabSz="975338" rtl="0" eaLnBrk="1" latinLnBrk="0" hangingPunct="1">
        <a:lnSpc>
          <a:spcPct val="100000"/>
        </a:lnSpc>
        <a:spcBef>
          <a:spcPts val="1001"/>
        </a:spcBef>
        <a:buFont typeface="Arial" panose="020B0604020202020204" pitchFamily="34" charset="0"/>
        <a:buChar char="•"/>
        <a:defRPr lang="en-US" sz="1600" kern="1200" dirty="0" smtClean="0">
          <a:solidFill>
            <a:srgbClr val="000000"/>
          </a:solidFill>
          <a:latin typeface="Arial" panose="020B0604020202020204" pitchFamily="34" charset="0"/>
          <a:ea typeface="+mn-ea"/>
          <a:cs typeface="Arial" panose="020B0604020202020204" pitchFamily="34" charset="0"/>
        </a:defRPr>
      </a:lvl1pPr>
      <a:lvl2pPr marL="685779" indent="-195068" algn="l" defTabSz="975338" rtl="0" eaLnBrk="1" latinLnBrk="0" hangingPunct="1">
        <a:lnSpc>
          <a:spcPct val="100000"/>
        </a:lnSpc>
        <a:spcBef>
          <a:spcPts val="500"/>
        </a:spcBef>
        <a:buFont typeface="Arial" panose="020B0604020202020204" pitchFamily="34" charset="0"/>
        <a:buChar char="•"/>
        <a:defRPr lang="en-US" sz="1600" kern="1200" dirty="0" smtClean="0">
          <a:solidFill>
            <a:srgbClr val="000000"/>
          </a:solidFill>
          <a:latin typeface="Arial" panose="020B0604020202020204" pitchFamily="34" charset="0"/>
          <a:ea typeface="+mn-ea"/>
          <a:cs typeface="Arial" panose="020B0604020202020204" pitchFamily="34" charset="0"/>
        </a:defRPr>
      </a:lvl2pPr>
      <a:lvl3pPr marL="1142967" indent="-195068" algn="l" defTabSz="975338" rtl="0" eaLnBrk="1" latinLnBrk="0" hangingPunct="1">
        <a:lnSpc>
          <a:spcPct val="100000"/>
        </a:lnSpc>
        <a:spcBef>
          <a:spcPts val="500"/>
        </a:spcBef>
        <a:buFont typeface="Arial" panose="020B0604020202020204" pitchFamily="34" charset="0"/>
        <a:buChar char="•"/>
        <a:defRPr lang="en-US" sz="1600" kern="1200" dirty="0" smtClean="0">
          <a:solidFill>
            <a:srgbClr val="000000"/>
          </a:solidFill>
          <a:latin typeface="Arial" panose="020B0604020202020204" pitchFamily="34" charset="0"/>
          <a:ea typeface="+mn-ea"/>
          <a:cs typeface="Arial" panose="020B0604020202020204" pitchFamily="34" charset="0"/>
        </a:defRPr>
      </a:lvl3pPr>
      <a:lvl4pPr marL="1600152" indent="-195068" algn="l" defTabSz="975338" rtl="0" eaLnBrk="1" latinLnBrk="0" hangingPunct="1">
        <a:lnSpc>
          <a:spcPct val="100000"/>
        </a:lnSpc>
        <a:spcBef>
          <a:spcPts val="500"/>
        </a:spcBef>
        <a:buFont typeface="Arial" panose="020B0604020202020204" pitchFamily="34" charset="0"/>
        <a:buChar char="•"/>
        <a:defRPr lang="en-US" sz="1600" kern="1200" dirty="0" smtClean="0">
          <a:solidFill>
            <a:srgbClr val="000000"/>
          </a:solidFill>
          <a:latin typeface="Arial" panose="020B0604020202020204" pitchFamily="34" charset="0"/>
          <a:ea typeface="+mn-ea"/>
          <a:cs typeface="Arial" panose="020B0604020202020204" pitchFamily="34" charset="0"/>
        </a:defRPr>
      </a:lvl4pPr>
      <a:lvl5pPr marL="2057340" indent="-195068" algn="l" defTabSz="975338" rtl="0" eaLnBrk="1" latinLnBrk="0" hangingPunct="1">
        <a:lnSpc>
          <a:spcPct val="100000"/>
        </a:lnSpc>
        <a:spcBef>
          <a:spcPts val="500"/>
        </a:spcBef>
        <a:buFont typeface="Arial" panose="020B0604020202020204" pitchFamily="34" charset="0"/>
        <a:buChar char="•"/>
        <a:defRPr lang="en-GB" sz="1600" kern="1200" dirty="0">
          <a:solidFill>
            <a:srgbClr val="000000"/>
          </a:solidFill>
          <a:latin typeface="Arial" panose="020B0604020202020204" pitchFamily="34" charset="0"/>
          <a:ea typeface="+mn-ea"/>
          <a:cs typeface="Arial" panose="020B0604020202020204" pitchFamily="34" charset="0"/>
        </a:defRPr>
      </a:lvl5pPr>
      <a:lvl6pPr marL="2514525"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3"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98"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4"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1" rtl="0" eaLnBrk="1" latinLnBrk="0" hangingPunct="1">
        <a:defRPr sz="1801" kern="1200">
          <a:solidFill>
            <a:schemeClr val="tx1"/>
          </a:solidFill>
          <a:latin typeface="+mn-lt"/>
          <a:ea typeface="+mn-ea"/>
          <a:cs typeface="+mn-cs"/>
        </a:defRPr>
      </a:lvl1pPr>
      <a:lvl2pPr marL="457187" algn="l" defTabSz="914371" rtl="0" eaLnBrk="1" latinLnBrk="0" hangingPunct="1">
        <a:defRPr sz="1801" kern="1200">
          <a:solidFill>
            <a:schemeClr val="tx1"/>
          </a:solidFill>
          <a:latin typeface="+mn-lt"/>
          <a:ea typeface="+mn-ea"/>
          <a:cs typeface="+mn-cs"/>
        </a:defRPr>
      </a:lvl2pPr>
      <a:lvl3pPr marL="914371" algn="l" defTabSz="914371" rtl="0" eaLnBrk="1" latinLnBrk="0" hangingPunct="1">
        <a:defRPr sz="1801" kern="1200">
          <a:solidFill>
            <a:schemeClr val="tx1"/>
          </a:solidFill>
          <a:latin typeface="+mn-lt"/>
          <a:ea typeface="+mn-ea"/>
          <a:cs typeface="+mn-cs"/>
        </a:defRPr>
      </a:lvl3pPr>
      <a:lvl4pPr marL="1371559" algn="l" defTabSz="914371" rtl="0" eaLnBrk="1" latinLnBrk="0" hangingPunct="1">
        <a:defRPr sz="1801" kern="1200">
          <a:solidFill>
            <a:schemeClr val="tx1"/>
          </a:solidFill>
          <a:latin typeface="+mn-lt"/>
          <a:ea typeface="+mn-ea"/>
          <a:cs typeface="+mn-cs"/>
        </a:defRPr>
      </a:lvl4pPr>
      <a:lvl5pPr marL="1828746" algn="l" defTabSz="914371" rtl="0" eaLnBrk="1" latinLnBrk="0" hangingPunct="1">
        <a:defRPr sz="1801" kern="1200">
          <a:solidFill>
            <a:schemeClr val="tx1"/>
          </a:solidFill>
          <a:latin typeface="+mn-lt"/>
          <a:ea typeface="+mn-ea"/>
          <a:cs typeface="+mn-cs"/>
        </a:defRPr>
      </a:lvl5pPr>
      <a:lvl6pPr marL="2285932" algn="l" defTabSz="914371" rtl="0" eaLnBrk="1" latinLnBrk="0" hangingPunct="1">
        <a:defRPr sz="1801" kern="1200">
          <a:solidFill>
            <a:schemeClr val="tx1"/>
          </a:solidFill>
          <a:latin typeface="+mn-lt"/>
          <a:ea typeface="+mn-ea"/>
          <a:cs typeface="+mn-cs"/>
        </a:defRPr>
      </a:lvl6pPr>
      <a:lvl7pPr marL="2743117" algn="l" defTabSz="914371" rtl="0" eaLnBrk="1" latinLnBrk="0" hangingPunct="1">
        <a:defRPr sz="1801" kern="1200">
          <a:solidFill>
            <a:schemeClr val="tx1"/>
          </a:solidFill>
          <a:latin typeface="+mn-lt"/>
          <a:ea typeface="+mn-ea"/>
          <a:cs typeface="+mn-cs"/>
        </a:defRPr>
      </a:lvl7pPr>
      <a:lvl8pPr marL="3200305" algn="l" defTabSz="914371" rtl="0" eaLnBrk="1" latinLnBrk="0" hangingPunct="1">
        <a:defRPr sz="1801" kern="1200">
          <a:solidFill>
            <a:schemeClr val="tx1"/>
          </a:solidFill>
          <a:latin typeface="+mn-lt"/>
          <a:ea typeface="+mn-ea"/>
          <a:cs typeface="+mn-cs"/>
        </a:defRPr>
      </a:lvl8pPr>
      <a:lvl9pPr marL="3657491" algn="l" defTabSz="91437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userDrawn="1">
          <p15:clr>
            <a:srgbClr val="C35EA4"/>
          </p15:clr>
        </p15:guide>
        <p15:guide id="2" pos="212" userDrawn="1">
          <p15:clr>
            <a:srgbClr val="9FCC3B"/>
          </p15:clr>
        </p15:guide>
        <p15:guide id="3" orient="horz" pos="4088" userDrawn="1">
          <p15:clr>
            <a:srgbClr val="C35EA4"/>
          </p15:clr>
        </p15:guide>
        <p15:guide id="4" orient="horz" pos="3861" userDrawn="1">
          <p15:clr>
            <a:srgbClr val="C35EA4"/>
          </p15:clr>
        </p15:guide>
        <p15:guide id="5" orient="horz" pos="3748" userDrawn="1">
          <p15:clr>
            <a:srgbClr val="9FCC3B"/>
          </p15:clr>
        </p15:guide>
        <p15:guide id="6" orient="horz" pos="731" userDrawn="1">
          <p15:clr>
            <a:srgbClr val="9FCC3B"/>
          </p15:clr>
        </p15:guide>
        <p15:guide id="7" orient="horz" pos="618" userDrawn="1">
          <p15:clr>
            <a:srgbClr val="C35EA4"/>
          </p15:clr>
        </p15:guide>
        <p15:guide id="8" orient="horz" pos="96" userDrawn="1">
          <p15:clr>
            <a:srgbClr val="C35EA4"/>
          </p15:clr>
        </p15:guide>
        <p15:guide id="9" pos="7468" userDrawn="1">
          <p15:clr>
            <a:srgbClr val="9FCC3B"/>
          </p15:clr>
        </p15:guide>
        <p15:guide id="10" orient="horz" pos="2160" userDrawn="1">
          <p15:clr>
            <a:srgbClr val="F26B43"/>
          </p15:clr>
        </p15:guide>
        <p15:guide id="11" pos="3840" userDrawn="1">
          <p15:clr>
            <a:srgbClr val="F26B43"/>
          </p15:clr>
        </p15:guide>
        <p15:guide id="18" orient="horz" pos="2296" userDrawn="1">
          <p15:clr>
            <a:srgbClr val="F26B43"/>
          </p15:clr>
        </p15:guide>
        <p15:guide id="19" orient="horz" pos="2024" userDrawn="1">
          <p15:clr>
            <a:srgbClr val="F26B43"/>
          </p15:clr>
        </p15:guide>
        <p15:guide id="20" pos="3976" userDrawn="1">
          <p15:clr>
            <a:srgbClr val="F26B43"/>
          </p15:clr>
        </p15:guide>
        <p15:guide id="21" pos="370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30.png"/><Relationship Id="rId3" Type="http://schemas.openxmlformats.org/officeDocument/2006/relationships/diagramLayout" Target="../diagrams/layout2.xml"/><Relationship Id="rId7" Type="http://schemas.openxmlformats.org/officeDocument/2006/relationships/image" Target="../media/image35.png"/><Relationship Id="rId12" Type="http://schemas.openxmlformats.org/officeDocument/2006/relationships/image" Target="../media/image29.jpeg"/><Relationship Id="rId2" Type="http://schemas.openxmlformats.org/officeDocument/2006/relationships/diagramData" Target="../diagrams/data2.xml"/><Relationship Id="rId16" Type="http://schemas.openxmlformats.org/officeDocument/2006/relationships/image" Target="../media/image33.jpeg"/><Relationship Id="rId1" Type="http://schemas.openxmlformats.org/officeDocument/2006/relationships/slideLayout" Target="../slideLayouts/slideLayout23.xml"/><Relationship Id="rId6" Type="http://schemas.microsoft.com/office/2007/relationships/diagramDrawing" Target="../diagrams/drawing2.xml"/><Relationship Id="rId11" Type="http://schemas.openxmlformats.org/officeDocument/2006/relationships/image" Target="../media/image28.png"/><Relationship Id="rId5" Type="http://schemas.openxmlformats.org/officeDocument/2006/relationships/diagramColors" Target="../diagrams/colors2.xml"/><Relationship Id="rId15" Type="http://schemas.openxmlformats.org/officeDocument/2006/relationships/image" Target="../media/image32.jpeg"/><Relationship Id="rId10" Type="http://schemas.openxmlformats.org/officeDocument/2006/relationships/image" Target="../media/image27.svg"/><Relationship Id="rId4" Type="http://schemas.openxmlformats.org/officeDocument/2006/relationships/diagramQuickStyle" Target="../diagrams/quickStyle2.xml"/><Relationship Id="rId9" Type="http://schemas.openxmlformats.org/officeDocument/2006/relationships/image" Target="../media/image40.jpeg"/><Relationship Id="rId14" Type="http://schemas.openxmlformats.org/officeDocument/2006/relationships/image" Target="../media/image31.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40.jpeg"/><Relationship Id="rId7" Type="http://schemas.openxmlformats.org/officeDocument/2006/relationships/image" Target="../media/image30.png"/><Relationship Id="rId12" Type="http://schemas.openxmlformats.org/officeDocument/2006/relationships/image" Target="../media/image57.png"/><Relationship Id="rId2" Type="http://schemas.openxmlformats.org/officeDocument/2006/relationships/image" Target="../media/image39.png"/><Relationship Id="rId1" Type="http://schemas.openxmlformats.org/officeDocument/2006/relationships/slideLayout" Target="../slideLayouts/slideLayout24.xml"/><Relationship Id="rId6" Type="http://schemas.openxmlformats.org/officeDocument/2006/relationships/image" Target="../media/image29.jpe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33.jpeg"/><Relationship Id="rId4" Type="http://schemas.openxmlformats.org/officeDocument/2006/relationships/image" Target="../media/image27.svg"/><Relationship Id="rId9" Type="http://schemas.openxmlformats.org/officeDocument/2006/relationships/image" Target="../media/image32.jpe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jpeg"/><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60.jpg"/><Relationship Id="rId7" Type="http://schemas.openxmlformats.org/officeDocument/2006/relationships/image" Target="../media/image64.png"/><Relationship Id="rId2" Type="http://schemas.openxmlformats.org/officeDocument/2006/relationships/notesSlide" Target="../notesSlides/notesSlide5.xml"/><Relationship Id="rId1" Type="http://schemas.openxmlformats.org/officeDocument/2006/relationships/slideLayout" Target="../slideLayouts/slideLayout49.xml"/><Relationship Id="rId6" Type="http://schemas.openxmlformats.org/officeDocument/2006/relationships/image" Target="../media/image63.svg"/><Relationship Id="rId5" Type="http://schemas.openxmlformats.org/officeDocument/2006/relationships/image" Target="../media/image62.svg"/><Relationship Id="rId4" Type="http://schemas.openxmlformats.org/officeDocument/2006/relationships/image" Target="../media/image61.jpeg"/></Relationships>
</file>

<file path=ppt/slides/_rels/slide16.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xml"/><Relationship Id="rId1" Type="http://schemas.openxmlformats.org/officeDocument/2006/relationships/slideLayout" Target="../slideLayouts/slideLayout49.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1.jpeg"/></Relationships>
</file>

<file path=ppt/slides/_rels/slide1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7.xml"/><Relationship Id="rId1" Type="http://schemas.openxmlformats.org/officeDocument/2006/relationships/slideLayout" Target="../slideLayouts/slideLayout49.xml"/><Relationship Id="rId4" Type="http://schemas.openxmlformats.org/officeDocument/2006/relationships/image" Target="../media/image61.jpeg"/></Relationships>
</file>

<file path=ppt/slides/_rels/slide1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8.xml"/><Relationship Id="rId1" Type="http://schemas.openxmlformats.org/officeDocument/2006/relationships/slideLayout" Target="../slideLayouts/slideLayout49.xml"/><Relationship Id="rId5" Type="http://schemas.openxmlformats.org/officeDocument/2006/relationships/hyperlink" Target="https://www.multilateralfund.org/api/drupal-documents/download/file/ef438aee-6b5b-4868-b2c6-ce12d8eb3ab8?filename=9787.pdf" TargetMode="External"/><Relationship Id="rId4" Type="http://schemas.openxmlformats.org/officeDocument/2006/relationships/image" Target="../media/image61.jpeg"/></Relationships>
</file>

<file path=ppt/slides/_rels/slide1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9.xml"/><Relationship Id="rId1" Type="http://schemas.openxmlformats.org/officeDocument/2006/relationships/slideLayout" Target="../slideLayouts/slideLayout49.xml"/><Relationship Id="rId4" Type="http://schemas.openxmlformats.org/officeDocument/2006/relationships/image" Target="../media/image61.jpeg"/></Relationships>
</file>

<file path=ppt/slides/_rels/slide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29.jpe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jpeg"/><Relationship Id="rId4" Type="http://schemas.openxmlformats.org/officeDocument/2006/relationships/image" Target="../media/image27.svg"/><Relationship Id="rId9" Type="http://schemas.openxmlformats.org/officeDocument/2006/relationships/image" Target="../media/image32.jpeg"/></Relationships>
</file>

<file path=ppt/slides/_rels/slide2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0.xml"/><Relationship Id="rId1" Type="http://schemas.openxmlformats.org/officeDocument/2006/relationships/slideLayout" Target="../slideLayouts/slideLayout49.xml"/><Relationship Id="rId4" Type="http://schemas.openxmlformats.org/officeDocument/2006/relationships/image" Target="../media/image61.jpeg"/></Relationships>
</file>

<file path=ppt/slides/_rels/slide21.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1.xml"/><Relationship Id="rId1" Type="http://schemas.openxmlformats.org/officeDocument/2006/relationships/slideLayout" Target="../slideLayouts/slideLayout49.xml"/><Relationship Id="rId4" Type="http://schemas.openxmlformats.org/officeDocument/2006/relationships/image" Target="../media/image61.jpeg"/></Relationships>
</file>

<file path=ppt/slides/_rels/slide2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2.xml"/><Relationship Id="rId1" Type="http://schemas.openxmlformats.org/officeDocument/2006/relationships/slideLayout" Target="../slideLayouts/slideLayout49.xml"/><Relationship Id="rId4" Type="http://schemas.openxmlformats.org/officeDocument/2006/relationships/image" Target="../media/image61.jpeg"/></Relationships>
</file>

<file path=ppt/slides/_rels/slide2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13.xml"/><Relationship Id="rId1" Type="http://schemas.openxmlformats.org/officeDocument/2006/relationships/slideLayout" Target="../slideLayouts/slideLayout49.xml"/><Relationship Id="rId4" Type="http://schemas.openxmlformats.org/officeDocument/2006/relationships/image" Target="../media/image61.jpeg"/></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45.xml"/><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jpeg"/><Relationship Id="rId7" Type="http://schemas.openxmlformats.org/officeDocument/2006/relationships/image" Target="../media/image73.png"/><Relationship Id="rId2" Type="http://schemas.openxmlformats.org/officeDocument/2006/relationships/notesSlide" Target="../notesSlides/notesSlide15.xml"/><Relationship Id="rId1" Type="http://schemas.openxmlformats.org/officeDocument/2006/relationships/slideLayout" Target="../slideLayouts/slideLayout46.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g"/><Relationship Id="rId1" Type="http://schemas.openxmlformats.org/officeDocument/2006/relationships/slideLayout" Target="../slideLayouts/slideLayout23.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7.xml"/></Relationships>
</file>

<file path=ppt/slides/_rels/slide3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69.jpeg"/><Relationship Id="rId7" Type="http://schemas.openxmlformats.org/officeDocument/2006/relationships/image" Target="../media/image82.png"/><Relationship Id="rId12"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46.xml"/><Relationship Id="rId6" Type="http://schemas.openxmlformats.org/officeDocument/2006/relationships/image" Target="../media/image72.png"/><Relationship Id="rId11" Type="http://schemas.openxmlformats.org/officeDocument/2006/relationships/image" Target="../media/image86.png"/><Relationship Id="rId5" Type="http://schemas.openxmlformats.org/officeDocument/2006/relationships/image" Target="../media/image71.png"/><Relationship Id="rId10" Type="http://schemas.openxmlformats.org/officeDocument/2006/relationships/image" Target="../media/image85.png"/><Relationship Id="rId4" Type="http://schemas.openxmlformats.org/officeDocument/2006/relationships/image" Target="../media/image70.png"/><Relationship Id="rId9" Type="http://schemas.openxmlformats.org/officeDocument/2006/relationships/image" Target="../media/image84.png"/></Relationships>
</file>

<file path=ppt/slides/_rels/slide36.xml.rels><?xml version="1.0" encoding="UTF-8" standalone="yes"?>
<Relationships xmlns="http://schemas.openxmlformats.org/package/2006/relationships"><Relationship Id="rId2" Type="http://schemas.openxmlformats.org/officeDocument/2006/relationships/image" Target="../media/image87.sv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hyperlink" Target="http://www.cdm-egypt.org/" TargetMode="External"/><Relationship Id="rId2" Type="http://schemas.openxmlformats.org/officeDocument/2006/relationships/hyperlink" Target="http://www.eeaa.gov.eg/" TargetMode="External"/><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microsoft.com/office/2018/10/relationships/comments" Target="../comments/modernComment_237E_D1DFE798.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1.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31.svg"/><Relationship Id="rId3" Type="http://schemas.openxmlformats.org/officeDocument/2006/relationships/diagramLayout" Target="../diagrams/layout4.xml"/><Relationship Id="rId7" Type="http://schemas.openxmlformats.org/officeDocument/2006/relationships/image" Target="../media/image39.png"/><Relationship Id="rId12" Type="http://schemas.openxmlformats.org/officeDocument/2006/relationships/image" Target="../media/image30.png"/><Relationship Id="rId2" Type="http://schemas.openxmlformats.org/officeDocument/2006/relationships/diagramData" Target="../diagrams/data4.xml"/><Relationship Id="rId16" Type="http://schemas.openxmlformats.org/officeDocument/2006/relationships/image" Target="../media/image35.png"/><Relationship Id="rId1" Type="http://schemas.openxmlformats.org/officeDocument/2006/relationships/slideLayout" Target="../slideLayouts/slideLayout23.xml"/><Relationship Id="rId6" Type="http://schemas.microsoft.com/office/2007/relationships/diagramDrawing" Target="../diagrams/drawing4.xml"/><Relationship Id="rId11" Type="http://schemas.openxmlformats.org/officeDocument/2006/relationships/image" Target="../media/image29.jpeg"/><Relationship Id="rId5" Type="http://schemas.openxmlformats.org/officeDocument/2006/relationships/diagramColors" Target="../diagrams/colors4.xml"/><Relationship Id="rId15" Type="http://schemas.openxmlformats.org/officeDocument/2006/relationships/image" Target="../media/image33.jpeg"/><Relationship Id="rId10" Type="http://schemas.openxmlformats.org/officeDocument/2006/relationships/image" Target="../media/image28.png"/><Relationship Id="rId4" Type="http://schemas.openxmlformats.org/officeDocument/2006/relationships/diagramQuickStyle" Target="../diagrams/quickStyle4.xml"/><Relationship Id="rId9" Type="http://schemas.openxmlformats.org/officeDocument/2006/relationships/image" Target="../media/image27.svg"/><Relationship Id="rId14" Type="http://schemas.openxmlformats.org/officeDocument/2006/relationships/image" Target="../media/image32.jpeg"/></Relationships>
</file>

<file path=ppt/slides/_rels/slide4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88.jpeg"/><Relationship Id="rId3" Type="http://schemas.openxmlformats.org/officeDocument/2006/relationships/image" Target="../media/image39.png"/><Relationship Id="rId7" Type="http://schemas.openxmlformats.org/officeDocument/2006/relationships/image" Target="../media/image29.jpeg"/><Relationship Id="rId12"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28.png"/><Relationship Id="rId11" Type="http://schemas.openxmlformats.org/officeDocument/2006/relationships/image" Target="../media/image33.jpeg"/><Relationship Id="rId5" Type="http://schemas.openxmlformats.org/officeDocument/2006/relationships/image" Target="../media/image27.svg"/><Relationship Id="rId10" Type="http://schemas.openxmlformats.org/officeDocument/2006/relationships/image" Target="../media/image32.jpeg"/><Relationship Id="rId4" Type="http://schemas.openxmlformats.org/officeDocument/2006/relationships/image" Target="../media/image40.jpeg"/><Relationship Id="rId9" Type="http://schemas.openxmlformats.org/officeDocument/2006/relationships/image" Target="../media/image31.svg"/></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40.jpeg"/><Relationship Id="rId7" Type="http://schemas.openxmlformats.org/officeDocument/2006/relationships/image" Target="../media/image30.png"/><Relationship Id="rId2" Type="http://schemas.openxmlformats.org/officeDocument/2006/relationships/image" Target="../media/image39.png"/><Relationship Id="rId1" Type="http://schemas.openxmlformats.org/officeDocument/2006/relationships/slideLayout" Target="../slideLayouts/slideLayout23.xml"/><Relationship Id="rId6" Type="http://schemas.openxmlformats.org/officeDocument/2006/relationships/image" Target="../media/image29.jpe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33.jpeg"/><Relationship Id="rId4" Type="http://schemas.openxmlformats.org/officeDocument/2006/relationships/image" Target="../media/image27.svg"/><Relationship Id="rId9" Type="http://schemas.openxmlformats.org/officeDocument/2006/relationships/image" Target="../media/image32.jpeg"/></Relationships>
</file>

<file path=ppt/slides/_rels/slide4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3.xml"/><Relationship Id="rId4" Type="http://schemas.openxmlformats.org/officeDocument/2006/relationships/image" Target="../media/image91.png"/></Relationships>
</file>

<file path=ppt/slides/_rels/slide4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40.jpeg"/><Relationship Id="rId7" Type="http://schemas.openxmlformats.org/officeDocument/2006/relationships/image" Target="../media/image30.png"/><Relationship Id="rId2" Type="http://schemas.openxmlformats.org/officeDocument/2006/relationships/image" Target="../media/image39.png"/><Relationship Id="rId1" Type="http://schemas.openxmlformats.org/officeDocument/2006/relationships/slideLayout" Target="../slideLayouts/slideLayout23.xml"/><Relationship Id="rId6" Type="http://schemas.openxmlformats.org/officeDocument/2006/relationships/image" Target="../media/image29.jpe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33.jpeg"/><Relationship Id="rId4" Type="http://schemas.openxmlformats.org/officeDocument/2006/relationships/image" Target="../media/image27.svg"/><Relationship Id="rId9" Type="http://schemas.openxmlformats.org/officeDocument/2006/relationships/image" Target="../media/image32.jpe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jpeg"/><Relationship Id="rId3" Type="http://schemas.openxmlformats.org/officeDocument/2006/relationships/image" Target="../media/image37.jpeg"/><Relationship Id="rId7" Type="http://schemas.openxmlformats.org/officeDocument/2006/relationships/image" Target="../media/image27.svg"/><Relationship Id="rId12"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40.jpeg"/><Relationship Id="rId11" Type="http://schemas.openxmlformats.org/officeDocument/2006/relationships/image" Target="../media/image31.svg"/><Relationship Id="rId5" Type="http://schemas.openxmlformats.org/officeDocument/2006/relationships/image" Target="../media/image39.png"/><Relationship Id="rId10" Type="http://schemas.openxmlformats.org/officeDocument/2006/relationships/image" Target="../media/image30.png"/><Relationship Id="rId4" Type="http://schemas.openxmlformats.org/officeDocument/2006/relationships/image" Target="../media/image38.gif"/><Relationship Id="rId9" Type="http://schemas.openxmlformats.org/officeDocument/2006/relationships/image" Target="../media/image29.jpeg"/><Relationship Id="rId14" Type="http://schemas.openxmlformats.org/officeDocument/2006/relationships/image" Target="../media/image35.png"/></Relationships>
</file>

<file path=ppt/slides/_rels/slide50.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40.jpeg"/><Relationship Id="rId7" Type="http://schemas.openxmlformats.org/officeDocument/2006/relationships/image" Target="../media/image30.png"/><Relationship Id="rId12" Type="http://schemas.openxmlformats.org/officeDocument/2006/relationships/image" Target="../media/image93.png"/><Relationship Id="rId2" Type="http://schemas.openxmlformats.org/officeDocument/2006/relationships/image" Target="../media/image39.png"/><Relationship Id="rId1" Type="http://schemas.openxmlformats.org/officeDocument/2006/relationships/slideLayout" Target="../slideLayouts/slideLayout23.xml"/><Relationship Id="rId6" Type="http://schemas.openxmlformats.org/officeDocument/2006/relationships/image" Target="../media/image29.jpeg"/><Relationship Id="rId11" Type="http://schemas.openxmlformats.org/officeDocument/2006/relationships/image" Target="../media/image35.png"/><Relationship Id="rId5" Type="http://schemas.openxmlformats.org/officeDocument/2006/relationships/image" Target="../media/image28.png"/><Relationship Id="rId10" Type="http://schemas.openxmlformats.org/officeDocument/2006/relationships/image" Target="../media/image33.jpeg"/><Relationship Id="rId4" Type="http://schemas.openxmlformats.org/officeDocument/2006/relationships/image" Target="../media/image27.svg"/><Relationship Id="rId9" Type="http://schemas.openxmlformats.org/officeDocument/2006/relationships/image" Target="../media/image32.jpeg"/></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31.svg"/><Relationship Id="rId3" Type="http://schemas.openxmlformats.org/officeDocument/2006/relationships/diagramLayout" Target="../diagrams/layout1.xml"/><Relationship Id="rId7" Type="http://schemas.openxmlformats.org/officeDocument/2006/relationships/image" Target="../media/image39.png"/><Relationship Id="rId12" Type="http://schemas.openxmlformats.org/officeDocument/2006/relationships/image" Target="../media/image30.png"/><Relationship Id="rId2" Type="http://schemas.openxmlformats.org/officeDocument/2006/relationships/diagramData" Target="../diagrams/data1.xml"/><Relationship Id="rId16" Type="http://schemas.openxmlformats.org/officeDocument/2006/relationships/image" Target="../media/image35.png"/><Relationship Id="rId1" Type="http://schemas.openxmlformats.org/officeDocument/2006/relationships/slideLayout" Target="../slideLayouts/slideLayout43.xml"/><Relationship Id="rId6" Type="http://schemas.microsoft.com/office/2007/relationships/diagramDrawing" Target="../diagrams/drawing1.xml"/><Relationship Id="rId11" Type="http://schemas.openxmlformats.org/officeDocument/2006/relationships/image" Target="../media/image29.jpeg"/><Relationship Id="rId5" Type="http://schemas.openxmlformats.org/officeDocument/2006/relationships/diagramColors" Target="../diagrams/colors1.xml"/><Relationship Id="rId15" Type="http://schemas.openxmlformats.org/officeDocument/2006/relationships/image" Target="../media/image33.jpeg"/><Relationship Id="rId10" Type="http://schemas.openxmlformats.org/officeDocument/2006/relationships/image" Target="../media/image28.png"/><Relationship Id="rId4" Type="http://schemas.openxmlformats.org/officeDocument/2006/relationships/diagramQuickStyle" Target="../diagrams/quickStyle1.xml"/><Relationship Id="rId9" Type="http://schemas.openxmlformats.org/officeDocument/2006/relationships/image" Target="../media/image27.svg"/><Relationship Id="rId14" Type="http://schemas.openxmlformats.org/officeDocument/2006/relationships/image" Target="../media/image32.jpeg"/></Relationships>
</file>

<file path=ppt/slides/_rels/slide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32.jpeg"/><Relationship Id="rId3" Type="http://schemas.openxmlformats.org/officeDocument/2006/relationships/image" Target="../media/image45.png"/><Relationship Id="rId7" Type="http://schemas.openxmlformats.org/officeDocument/2006/relationships/image" Target="../media/image30.png"/><Relationship Id="rId12"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8.jpeg"/><Relationship Id="rId11" Type="http://schemas.openxmlformats.org/officeDocument/2006/relationships/image" Target="../media/image50.png"/><Relationship Id="rId5" Type="http://schemas.openxmlformats.org/officeDocument/2006/relationships/image" Target="../media/image47.jpeg"/><Relationship Id="rId15" Type="http://schemas.openxmlformats.org/officeDocument/2006/relationships/image" Target="../media/image35.png"/><Relationship Id="rId10" Type="http://schemas.openxmlformats.org/officeDocument/2006/relationships/image" Target="../media/image27.svg"/><Relationship Id="rId4" Type="http://schemas.openxmlformats.org/officeDocument/2006/relationships/image" Target="../media/image46.jpeg"/><Relationship Id="rId9" Type="http://schemas.openxmlformats.org/officeDocument/2006/relationships/image" Target="../media/image31.svg"/><Relationship Id="rId14" Type="http://schemas.openxmlformats.org/officeDocument/2006/relationships/image" Target="../media/image33.jpe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30.png"/><Relationship Id="rId3" Type="http://schemas.openxmlformats.org/officeDocument/2006/relationships/image" Target="../media/image52.jpeg"/><Relationship Id="rId7" Type="http://schemas.openxmlformats.org/officeDocument/2006/relationships/image" Target="../media/image56.png"/><Relationship Id="rId12" Type="http://schemas.openxmlformats.org/officeDocument/2006/relationships/image" Target="../media/image29.jpeg"/><Relationship Id="rId17" Type="http://schemas.openxmlformats.org/officeDocument/2006/relationships/image" Target="../media/image35.png"/><Relationship Id="rId2" Type="http://schemas.openxmlformats.org/officeDocument/2006/relationships/notesSlide" Target="../notesSlides/notesSlide4.xml"/><Relationship Id="rId16" Type="http://schemas.openxmlformats.org/officeDocument/2006/relationships/image" Target="../media/image33.jpeg"/><Relationship Id="rId1" Type="http://schemas.openxmlformats.org/officeDocument/2006/relationships/slideLayout" Target="../slideLayouts/slideLayout44.xml"/><Relationship Id="rId6" Type="http://schemas.openxmlformats.org/officeDocument/2006/relationships/image" Target="../media/image55.png"/><Relationship Id="rId11" Type="http://schemas.openxmlformats.org/officeDocument/2006/relationships/image" Target="../media/image28.png"/><Relationship Id="rId5" Type="http://schemas.openxmlformats.org/officeDocument/2006/relationships/image" Target="../media/image54.png"/><Relationship Id="rId15" Type="http://schemas.openxmlformats.org/officeDocument/2006/relationships/image" Target="../media/image32.jpeg"/><Relationship Id="rId10" Type="http://schemas.openxmlformats.org/officeDocument/2006/relationships/image" Target="../media/image27.svg"/><Relationship Id="rId4" Type="http://schemas.openxmlformats.org/officeDocument/2006/relationships/image" Target="../media/image53.png"/><Relationship Id="rId9" Type="http://schemas.openxmlformats.org/officeDocument/2006/relationships/image" Target="../media/image40.jpeg"/><Relationship Id="rId14" Type="http://schemas.openxmlformats.org/officeDocument/2006/relationships/image" Target="../media/image31.sv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B1F82-09EF-A344-BB9F-35397861895B}"/>
              </a:ext>
            </a:extLst>
          </p:cNvPr>
          <p:cNvSpPr>
            <a:spLocks noGrp="1"/>
          </p:cNvSpPr>
          <p:nvPr>
            <p:ph type="title"/>
          </p:nvPr>
        </p:nvSpPr>
        <p:spPr>
          <a:xfrm>
            <a:off x="334964" y="2559610"/>
            <a:ext cx="8983906" cy="1738787"/>
          </a:xfrm>
        </p:spPr>
        <p:txBody>
          <a:bodyPr/>
          <a:lstStyle/>
          <a:p>
            <a:r>
              <a:rPr lang="en-GB" noProof="0" dirty="0"/>
              <a:t>Cool Up: Perspectives on ODS and HFC recovery, recycling and reclaim in MENA Region</a:t>
            </a:r>
          </a:p>
        </p:txBody>
      </p:sp>
      <p:sp>
        <p:nvSpPr>
          <p:cNvPr id="3" name="Content Placeholder 2">
            <a:extLst>
              <a:ext uri="{FF2B5EF4-FFF2-40B4-BE49-F238E27FC236}">
                <a16:creationId xmlns:a16="http://schemas.microsoft.com/office/drawing/2014/main" id="{BE5D398E-2BC7-C04D-95C7-392CB2152CB0}"/>
              </a:ext>
            </a:extLst>
          </p:cNvPr>
          <p:cNvSpPr>
            <a:spLocks noGrp="1"/>
          </p:cNvSpPr>
          <p:nvPr>
            <p:ph sz="quarter" idx="10"/>
          </p:nvPr>
        </p:nvSpPr>
        <p:spPr>
          <a:xfrm>
            <a:off x="334964" y="4494216"/>
            <a:ext cx="5545137" cy="271460"/>
          </a:xfrm>
        </p:spPr>
        <p:txBody>
          <a:bodyPr lIns="0" tIns="0" rIns="0" bIns="0" anchor="t"/>
          <a:lstStyle/>
          <a:p>
            <a:r>
              <a:rPr lang="en-GB" noProof="0" dirty="0">
                <a:ea typeface="Roboto"/>
                <a:cs typeface="Arial Bold"/>
              </a:rPr>
              <a:t>OEWG48</a:t>
            </a:r>
            <a:endParaRPr lang="en-GB" noProof="0" dirty="0"/>
          </a:p>
        </p:txBody>
      </p:sp>
      <p:sp>
        <p:nvSpPr>
          <p:cNvPr id="4" name="Content Placeholder 3">
            <a:extLst>
              <a:ext uri="{FF2B5EF4-FFF2-40B4-BE49-F238E27FC236}">
                <a16:creationId xmlns:a16="http://schemas.microsoft.com/office/drawing/2014/main" id="{68159825-FB64-474B-BEB4-B0B47987EBD8}"/>
              </a:ext>
            </a:extLst>
          </p:cNvPr>
          <p:cNvSpPr>
            <a:spLocks noGrp="1"/>
          </p:cNvSpPr>
          <p:nvPr>
            <p:ph sz="quarter" idx="11"/>
          </p:nvPr>
        </p:nvSpPr>
        <p:spPr>
          <a:xfrm>
            <a:off x="334964" y="6180099"/>
            <a:ext cx="5545137" cy="215900"/>
          </a:xfrm>
        </p:spPr>
        <p:txBody>
          <a:bodyPr/>
          <a:lstStyle/>
          <a:p>
            <a:r>
              <a:rPr lang="en-GB" noProof="0" dirty="0"/>
              <a:t>July 2025</a:t>
            </a:r>
          </a:p>
        </p:txBody>
      </p:sp>
    </p:spTree>
    <p:extLst>
      <p:ext uri="{BB962C8B-B14F-4D97-AF65-F5344CB8AC3E}">
        <p14:creationId xmlns:p14="http://schemas.microsoft.com/office/powerpoint/2010/main" val="51459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Inhaltsplatzhalter 13">
            <a:extLst>
              <a:ext uri="{FF2B5EF4-FFF2-40B4-BE49-F238E27FC236}">
                <a16:creationId xmlns:a16="http://schemas.microsoft.com/office/drawing/2014/main" id="{FA59B999-EBBE-001A-9D91-7284A3382D53}"/>
              </a:ext>
            </a:extLst>
          </p:cNvPr>
          <p:cNvGraphicFramePr>
            <a:graphicFrameLocks noGrp="1"/>
          </p:cNvGraphicFramePr>
          <p:nvPr>
            <p:ph idx="1"/>
            <p:extLst>
              <p:ext uri="{D42A27DB-BD31-4B8C-83A1-F6EECF244321}">
                <p14:modId xmlns:p14="http://schemas.microsoft.com/office/powerpoint/2010/main" val="3517015053"/>
              </p:ext>
            </p:extLst>
          </p:nvPr>
        </p:nvGraphicFramePr>
        <p:xfrm>
          <a:off x="335936" y="1674891"/>
          <a:ext cx="11520129" cy="4283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el 2">
            <a:extLst>
              <a:ext uri="{FF2B5EF4-FFF2-40B4-BE49-F238E27FC236}">
                <a16:creationId xmlns:a16="http://schemas.microsoft.com/office/drawing/2014/main" id="{A315F6FF-AC6F-9E3E-EF7B-8E4C94D1C554}"/>
              </a:ext>
            </a:extLst>
          </p:cNvPr>
          <p:cNvSpPr>
            <a:spLocks noGrp="1"/>
          </p:cNvSpPr>
          <p:nvPr>
            <p:ph type="title"/>
          </p:nvPr>
        </p:nvSpPr>
        <p:spPr/>
        <p:txBody>
          <a:bodyPr/>
          <a:lstStyle/>
          <a:p>
            <a:r>
              <a:rPr lang="en-GB" noProof="0" dirty="0"/>
              <a:t>Definitions: Recovery, Recycling and Reclamation</a:t>
            </a:r>
          </a:p>
        </p:txBody>
      </p:sp>
      <p:sp>
        <p:nvSpPr>
          <p:cNvPr id="5" name="Textplatzhalter 4">
            <a:extLst>
              <a:ext uri="{FF2B5EF4-FFF2-40B4-BE49-F238E27FC236}">
                <a16:creationId xmlns:a16="http://schemas.microsoft.com/office/drawing/2014/main" id="{50AD3913-F6F8-3F1D-2175-8E691376A35C}"/>
              </a:ext>
            </a:extLst>
          </p:cNvPr>
          <p:cNvSpPr>
            <a:spLocks noGrp="1"/>
          </p:cNvSpPr>
          <p:nvPr>
            <p:ph type="body" sz="quarter" idx="10"/>
          </p:nvPr>
        </p:nvSpPr>
        <p:spPr/>
        <p:txBody>
          <a:bodyPr/>
          <a:lstStyle/>
          <a:p>
            <a:endParaRPr lang="en-GB" noProof="0" dirty="0"/>
          </a:p>
        </p:txBody>
      </p:sp>
      <p:sp>
        <p:nvSpPr>
          <p:cNvPr id="16" name="Textfeld 15">
            <a:extLst>
              <a:ext uri="{FF2B5EF4-FFF2-40B4-BE49-F238E27FC236}">
                <a16:creationId xmlns:a16="http://schemas.microsoft.com/office/drawing/2014/main" id="{A171A777-5BF3-8C9F-69E4-43A12CCAA7E3}"/>
              </a:ext>
            </a:extLst>
          </p:cNvPr>
          <p:cNvSpPr txBox="1"/>
          <p:nvPr/>
        </p:nvSpPr>
        <p:spPr>
          <a:xfrm>
            <a:off x="334966" y="1374048"/>
            <a:ext cx="11520128" cy="400110"/>
          </a:xfrm>
          <a:prstGeom prst="rect">
            <a:avLst/>
          </a:prstGeom>
          <a:noFill/>
        </p:spPr>
        <p:txBody>
          <a:bodyPr wrap="square">
            <a:spAutoFit/>
          </a:bodyPr>
          <a:lstStyle/>
          <a:p>
            <a:r>
              <a:rPr lang="en-GB" sz="2000" noProof="0" dirty="0">
                <a:effectLst/>
                <a:latin typeface="Barlow" panose="00000500000000000000" pitchFamily="2" charset="0"/>
                <a:ea typeface="Yu Mincho" panose="02020400000000000000" pitchFamily="18" charset="-128"/>
                <a:cs typeface="Arial" panose="020B0604020202020204" pitchFamily="34" charset="0"/>
              </a:rPr>
              <a:t>Refrigerant management activities are grouped under </a:t>
            </a:r>
            <a:r>
              <a:rPr lang="en-GB" sz="2000" b="1" noProof="0" dirty="0">
                <a:effectLst/>
                <a:latin typeface="Barlow" panose="00000500000000000000" pitchFamily="2" charset="0"/>
                <a:ea typeface="Yu Mincho" panose="02020400000000000000" pitchFamily="18" charset="-128"/>
                <a:cs typeface="Arial" panose="020B0604020202020204" pitchFamily="34" charset="0"/>
              </a:rPr>
              <a:t>recovery, recycling and reclamation</a:t>
            </a:r>
            <a:r>
              <a:rPr lang="en-GB" sz="2000" noProof="0" dirty="0">
                <a:effectLst/>
                <a:latin typeface="Barlow" panose="00000500000000000000" pitchFamily="2" charset="0"/>
                <a:ea typeface="Yu Mincho" panose="02020400000000000000" pitchFamily="18" charset="-128"/>
                <a:cs typeface="Arial" panose="020B0604020202020204" pitchFamily="34" charset="0"/>
              </a:rPr>
              <a:t>.</a:t>
            </a:r>
            <a:endParaRPr lang="en-GB" sz="2000" noProof="0" dirty="0"/>
          </a:p>
        </p:txBody>
      </p:sp>
      <p:pic>
        <p:nvPicPr>
          <p:cNvPr id="18" name="Picture 2" descr="48th meeting of the Open-ended Working Group of the Parties ...">
            <a:extLst>
              <a:ext uri="{FF2B5EF4-FFF2-40B4-BE49-F238E27FC236}">
                <a16:creationId xmlns:a16="http://schemas.microsoft.com/office/drawing/2014/main" id="{76863F5A-1761-0D11-AA18-CDF47F40B8D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4">
            <a:extLst>
              <a:ext uri="{FF2B5EF4-FFF2-40B4-BE49-F238E27FC236}">
                <a16:creationId xmlns:a16="http://schemas.microsoft.com/office/drawing/2014/main" id="{8BE9690C-FEFE-59DE-24FB-2FEFED29E3CF}"/>
              </a:ext>
            </a:extLst>
          </p:cNvPr>
          <p:cNvGrpSpPr/>
          <p:nvPr/>
        </p:nvGrpSpPr>
        <p:grpSpPr>
          <a:xfrm>
            <a:off x="2652872" y="6245090"/>
            <a:ext cx="7183578" cy="573605"/>
            <a:chOff x="2652872" y="6245090"/>
            <a:chExt cx="7183578" cy="573605"/>
          </a:xfrm>
        </p:grpSpPr>
        <p:grpSp>
          <p:nvGrpSpPr>
            <p:cNvPr id="20" name="Group 5">
              <a:extLst>
                <a:ext uri="{FF2B5EF4-FFF2-40B4-BE49-F238E27FC236}">
                  <a16:creationId xmlns:a16="http://schemas.microsoft.com/office/drawing/2014/main" id="{775095A7-E41F-DC98-B947-AB948F1CA31A}"/>
                </a:ext>
              </a:extLst>
            </p:cNvPr>
            <p:cNvGrpSpPr/>
            <p:nvPr/>
          </p:nvGrpSpPr>
          <p:grpSpPr>
            <a:xfrm>
              <a:off x="2652872" y="6245090"/>
              <a:ext cx="7183578" cy="573605"/>
              <a:chOff x="2323862" y="6706182"/>
              <a:chExt cx="7662483" cy="611845"/>
            </a:xfrm>
          </p:grpSpPr>
          <p:grpSp>
            <p:nvGrpSpPr>
              <p:cNvPr id="22" name="Groep 6">
                <a:extLst>
                  <a:ext uri="{FF2B5EF4-FFF2-40B4-BE49-F238E27FC236}">
                    <a16:creationId xmlns:a16="http://schemas.microsoft.com/office/drawing/2014/main" id="{6C5DB3D8-892C-A0B9-6A1C-7FA604646C3E}"/>
                  </a:ext>
                </a:extLst>
              </p:cNvPr>
              <p:cNvGrpSpPr/>
              <p:nvPr/>
            </p:nvGrpSpPr>
            <p:grpSpPr>
              <a:xfrm>
                <a:off x="2323862" y="6706182"/>
                <a:ext cx="7125827" cy="611845"/>
                <a:chOff x="2294115" y="6706182"/>
                <a:chExt cx="7125827" cy="611845"/>
              </a:xfrm>
            </p:grpSpPr>
            <p:pic>
              <p:nvPicPr>
                <p:cNvPr id="24" name="Picture 11">
                  <a:extLst>
                    <a:ext uri="{FF2B5EF4-FFF2-40B4-BE49-F238E27FC236}">
                      <a16:creationId xmlns:a16="http://schemas.microsoft.com/office/drawing/2014/main" id="{249C8C4E-AC09-731B-8F02-2C917BEF981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25" name="Content Placeholder 16" descr="Text&#10;&#10;Description automatically generated">
                  <a:extLst>
                    <a:ext uri="{FF2B5EF4-FFF2-40B4-BE49-F238E27FC236}">
                      <a16:creationId xmlns:a16="http://schemas.microsoft.com/office/drawing/2014/main" id="{C84F8ACF-97A7-E762-F6C8-0B36742FD3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26" name="Content Placeholder 3">
                  <a:extLst>
                    <a:ext uri="{FF2B5EF4-FFF2-40B4-BE49-F238E27FC236}">
                      <a16:creationId xmlns:a16="http://schemas.microsoft.com/office/drawing/2014/main" id="{984B7C47-477F-46F0-68CA-09EE169D92B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629402" y="6844375"/>
                  <a:ext cx="1052283" cy="261568"/>
                </a:xfrm>
                <a:prstGeom prst="rect">
                  <a:avLst/>
                </a:prstGeom>
              </p:spPr>
            </p:pic>
            <p:pic>
              <p:nvPicPr>
                <p:cNvPr id="27" name="Content Placeholder 12">
                  <a:extLst>
                    <a:ext uri="{FF2B5EF4-FFF2-40B4-BE49-F238E27FC236}">
                      <a16:creationId xmlns:a16="http://schemas.microsoft.com/office/drawing/2014/main" id="{A36480BE-217D-6305-A4C6-EFF36661ECF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28" name="Content Placeholder 40" descr="Logo, company name&#10;&#10;Description automatically generated">
                  <a:extLst>
                    <a:ext uri="{FF2B5EF4-FFF2-40B4-BE49-F238E27FC236}">
                      <a16:creationId xmlns:a16="http://schemas.microsoft.com/office/drawing/2014/main" id="{5F0FFA2B-2DC9-C8F1-56BE-CBB7D918779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29" name="Content Placeholder 42" descr="A picture containing text&#10;&#10;Description automatically generated">
                  <a:extLst>
                    <a:ext uri="{FF2B5EF4-FFF2-40B4-BE49-F238E27FC236}">
                      <a16:creationId xmlns:a16="http://schemas.microsoft.com/office/drawing/2014/main" id="{38F46952-7CEC-4D73-1AAE-1485723566D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30" name="Content Placeholder 37">
                  <a:extLst>
                    <a:ext uri="{FF2B5EF4-FFF2-40B4-BE49-F238E27FC236}">
                      <a16:creationId xmlns:a16="http://schemas.microsoft.com/office/drawing/2014/main" id="{3278EC39-CEEB-437B-CC64-373738722EEC}"/>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9045678" y="6796928"/>
                  <a:ext cx="374264" cy="431844"/>
                </a:xfrm>
                <a:prstGeom prst="rect">
                  <a:avLst/>
                </a:prstGeom>
              </p:spPr>
            </p:pic>
          </p:grpSp>
          <p:pic>
            <p:nvPicPr>
              <p:cNvPr id="23" name="Picture 10" descr="Chart, pie chart&#10;&#10;Description automatically generated">
                <a:extLst>
                  <a:ext uri="{FF2B5EF4-FFF2-40B4-BE49-F238E27FC236}">
                    <a16:creationId xmlns:a16="http://schemas.microsoft.com/office/drawing/2014/main" id="{F88B11FE-3DF6-1F24-B3D1-77E644E9CD7D}"/>
                  </a:ext>
                </a:extLst>
              </p:cNvPr>
              <p:cNvPicPr>
                <a:picLocks noChangeAspect="1"/>
              </p:cNvPicPr>
              <p:nvPr/>
            </p:nvPicPr>
            <p:blipFill>
              <a:blip r:embed="rId15"/>
              <a:stretch>
                <a:fillRect/>
              </a:stretch>
            </p:blipFill>
            <p:spPr>
              <a:xfrm>
                <a:off x="9752001" y="6759236"/>
                <a:ext cx="234344" cy="489364"/>
              </a:xfrm>
              <a:prstGeom prst="rect">
                <a:avLst/>
              </a:prstGeom>
            </p:spPr>
          </p:pic>
        </p:grpSp>
        <p:pic>
          <p:nvPicPr>
            <p:cNvPr id="21" name="Picture 7" descr="A close up of a logo&#10;&#10;AI-generated content may be incorrect.">
              <a:extLst>
                <a:ext uri="{FF2B5EF4-FFF2-40B4-BE49-F238E27FC236}">
                  <a16:creationId xmlns:a16="http://schemas.microsoft.com/office/drawing/2014/main" id="{A357D3E7-8E26-9097-0346-B88395A6B103}"/>
                </a:ext>
              </a:extLst>
            </p:cNvPr>
            <p:cNvPicPr>
              <a:picLocks noChangeAspect="1"/>
            </p:cNvPicPr>
            <p:nvPr/>
          </p:nvPicPr>
          <p:blipFill>
            <a:blip r:embed="rId16"/>
            <a:stretch>
              <a:fillRect/>
            </a:stretch>
          </p:blipFill>
          <p:spPr>
            <a:xfrm>
              <a:off x="6021160" y="6363377"/>
              <a:ext cx="977989" cy="337030"/>
            </a:xfrm>
            <a:prstGeom prst="rect">
              <a:avLst/>
            </a:prstGeom>
          </p:spPr>
        </p:pic>
      </p:grpSp>
    </p:spTree>
    <p:extLst>
      <p:ext uri="{BB962C8B-B14F-4D97-AF65-F5344CB8AC3E}">
        <p14:creationId xmlns:p14="http://schemas.microsoft.com/office/powerpoint/2010/main" val="3268250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4E8E029-4FA2-6BE7-2156-508371A6D500}"/>
              </a:ext>
            </a:extLst>
          </p:cNvPr>
          <p:cNvSpPr>
            <a:spLocks noGrp="1"/>
          </p:cNvSpPr>
          <p:nvPr>
            <p:ph type="title"/>
          </p:nvPr>
        </p:nvSpPr>
        <p:spPr/>
        <p:txBody>
          <a:bodyPr/>
          <a:lstStyle/>
          <a:p>
            <a:r>
              <a:rPr lang="en-GB" noProof="0" dirty="0">
                <a:solidFill>
                  <a:srgbClr val="123047"/>
                </a:solidFill>
              </a:rPr>
              <a:t>RRR is one chain — but three different operations</a:t>
            </a:r>
            <a:br>
              <a:rPr lang="en-GB" noProof="0" dirty="0"/>
            </a:br>
            <a:endParaRPr lang="en-GB" noProof="0" dirty="0"/>
          </a:p>
        </p:txBody>
      </p:sp>
      <p:sp>
        <p:nvSpPr>
          <p:cNvPr id="4" name="Textplatzhalter 3">
            <a:extLst>
              <a:ext uri="{FF2B5EF4-FFF2-40B4-BE49-F238E27FC236}">
                <a16:creationId xmlns:a16="http://schemas.microsoft.com/office/drawing/2014/main" id="{B296C3EE-65EE-4F72-4685-F5CE2D6EEC93}"/>
              </a:ext>
            </a:extLst>
          </p:cNvPr>
          <p:cNvSpPr>
            <a:spLocks noGrp="1"/>
          </p:cNvSpPr>
          <p:nvPr>
            <p:ph type="body" sz="quarter" idx="10"/>
          </p:nvPr>
        </p:nvSpPr>
        <p:spPr/>
        <p:txBody>
          <a:bodyPr/>
          <a:lstStyle/>
          <a:p>
            <a:endParaRPr lang="en-GB" noProof="0" dirty="0"/>
          </a:p>
        </p:txBody>
      </p:sp>
      <p:sp>
        <p:nvSpPr>
          <p:cNvPr id="5" name="Shape 4">
            <a:extLst>
              <a:ext uri="{FF2B5EF4-FFF2-40B4-BE49-F238E27FC236}">
                <a16:creationId xmlns:a16="http://schemas.microsoft.com/office/drawing/2014/main" id="{32018AA8-9C63-B7E8-EE99-723DD91C1AA2}"/>
              </a:ext>
            </a:extLst>
          </p:cNvPr>
          <p:cNvSpPr/>
          <p:nvPr/>
        </p:nvSpPr>
        <p:spPr>
          <a:xfrm>
            <a:off x="1874520" y="2305229"/>
            <a:ext cx="1188720" cy="0"/>
          </a:xfrm>
          <a:prstGeom prst="line">
            <a:avLst/>
          </a:prstGeom>
          <a:noFill/>
          <a:ln w="20320">
            <a:solidFill>
              <a:srgbClr val="8AA2B3"/>
            </a:solidFill>
            <a:prstDash val="solid"/>
            <a:headEnd type="none"/>
            <a:tailEnd type="triangle"/>
          </a:ln>
        </p:spPr>
        <p:txBody>
          <a:bodyPr/>
          <a:lstStyle/>
          <a:p>
            <a:endParaRPr lang="en-GB" sz="2800" noProof="0" dirty="0"/>
          </a:p>
        </p:txBody>
      </p:sp>
      <p:sp>
        <p:nvSpPr>
          <p:cNvPr id="6" name="Shape 5">
            <a:extLst>
              <a:ext uri="{FF2B5EF4-FFF2-40B4-BE49-F238E27FC236}">
                <a16:creationId xmlns:a16="http://schemas.microsoft.com/office/drawing/2014/main" id="{F20BF773-BAD4-E5DD-17DA-D53AFBD51E9A}"/>
              </a:ext>
            </a:extLst>
          </p:cNvPr>
          <p:cNvSpPr/>
          <p:nvPr/>
        </p:nvSpPr>
        <p:spPr>
          <a:xfrm>
            <a:off x="4617720" y="2305229"/>
            <a:ext cx="1188720" cy="0"/>
          </a:xfrm>
          <a:prstGeom prst="line">
            <a:avLst/>
          </a:prstGeom>
          <a:noFill/>
          <a:ln w="20320">
            <a:solidFill>
              <a:srgbClr val="8AA2B3"/>
            </a:solidFill>
            <a:prstDash val="solid"/>
            <a:headEnd type="none"/>
            <a:tailEnd type="triangle"/>
          </a:ln>
        </p:spPr>
        <p:txBody>
          <a:bodyPr/>
          <a:lstStyle/>
          <a:p>
            <a:endParaRPr lang="en-GB" sz="2800" noProof="0" dirty="0"/>
          </a:p>
        </p:txBody>
      </p:sp>
      <p:sp>
        <p:nvSpPr>
          <p:cNvPr id="7" name="Shape 7">
            <a:extLst>
              <a:ext uri="{FF2B5EF4-FFF2-40B4-BE49-F238E27FC236}">
                <a16:creationId xmlns:a16="http://schemas.microsoft.com/office/drawing/2014/main" id="{073F02D6-ED2A-A866-FF05-BFCD7FC75E75}"/>
              </a:ext>
            </a:extLst>
          </p:cNvPr>
          <p:cNvSpPr/>
          <p:nvPr/>
        </p:nvSpPr>
        <p:spPr>
          <a:xfrm>
            <a:off x="594360" y="1482268"/>
            <a:ext cx="2194560" cy="2724910"/>
          </a:xfrm>
          <a:prstGeom prst="roundRect">
            <a:avLst>
              <a:gd name="adj" fmla="val 5714"/>
            </a:avLst>
          </a:prstGeom>
          <a:solidFill>
            <a:srgbClr val="DDF3F2"/>
          </a:solidFill>
          <a:ln w="10160">
            <a:solidFill>
              <a:srgbClr val="C9D7E0"/>
            </a:solidFill>
            <a:prstDash val="solid"/>
          </a:ln>
        </p:spPr>
        <p:txBody>
          <a:bodyPr/>
          <a:lstStyle/>
          <a:p>
            <a:endParaRPr lang="en-GB" sz="2000" noProof="0" dirty="0"/>
          </a:p>
        </p:txBody>
      </p:sp>
      <p:sp>
        <p:nvSpPr>
          <p:cNvPr id="8" name="Text 8">
            <a:extLst>
              <a:ext uri="{FF2B5EF4-FFF2-40B4-BE49-F238E27FC236}">
                <a16:creationId xmlns:a16="http://schemas.microsoft.com/office/drawing/2014/main" id="{CC81AD46-0AD4-DDB3-904A-617F3903BDE4}"/>
              </a:ext>
            </a:extLst>
          </p:cNvPr>
          <p:cNvSpPr/>
          <p:nvPr/>
        </p:nvSpPr>
        <p:spPr>
          <a:xfrm>
            <a:off x="758952" y="1729157"/>
            <a:ext cx="18288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Recovery</a:t>
            </a:r>
            <a:endParaRPr lang="en-GB" noProof="0" dirty="0"/>
          </a:p>
        </p:txBody>
      </p:sp>
      <p:sp>
        <p:nvSpPr>
          <p:cNvPr id="9" name="Text 9">
            <a:extLst>
              <a:ext uri="{FF2B5EF4-FFF2-40B4-BE49-F238E27FC236}">
                <a16:creationId xmlns:a16="http://schemas.microsoft.com/office/drawing/2014/main" id="{AA60AB48-CE81-216E-5C8E-FE324F9D8636}"/>
              </a:ext>
            </a:extLst>
          </p:cNvPr>
          <p:cNvSpPr/>
          <p:nvPr/>
        </p:nvSpPr>
        <p:spPr>
          <a:xfrm>
            <a:off x="758952" y="2149781"/>
            <a:ext cx="1828800" cy="502920"/>
          </a:xfrm>
          <a:prstGeom prst="rect">
            <a:avLst/>
          </a:prstGeom>
          <a:noFill/>
          <a:ln/>
        </p:spPr>
        <p:txBody>
          <a:bodyPr wrap="square" lIns="508" tIns="508" rIns="508" bIns="508" rtlCol="0" anchor="t">
            <a:noAutofit/>
          </a:bodyPr>
          <a:lstStyle/>
          <a:p>
            <a:pPr marL="0" indent="0">
              <a:buNone/>
            </a:pPr>
            <a:r>
              <a:rPr lang="en-GB" noProof="0" dirty="0">
                <a:solidFill>
                  <a:srgbClr val="1E252B"/>
                </a:solidFill>
              </a:rPr>
              <a:t>Extract refrigerant from equipment</a:t>
            </a:r>
            <a:endParaRPr lang="en-GB" noProof="0" dirty="0"/>
          </a:p>
          <a:p>
            <a:pPr marL="0" indent="0">
              <a:buNone/>
            </a:pPr>
            <a:r>
              <a:rPr lang="en-GB" noProof="0" dirty="0">
                <a:solidFill>
                  <a:srgbClr val="1E252B"/>
                </a:solidFill>
              </a:rPr>
              <a:t>without treatment</a:t>
            </a:r>
            <a:endParaRPr lang="en-GB" noProof="0" dirty="0"/>
          </a:p>
        </p:txBody>
      </p:sp>
      <p:sp>
        <p:nvSpPr>
          <p:cNvPr id="10" name="Text 10">
            <a:extLst>
              <a:ext uri="{FF2B5EF4-FFF2-40B4-BE49-F238E27FC236}">
                <a16:creationId xmlns:a16="http://schemas.microsoft.com/office/drawing/2014/main" id="{14705FD0-ECEB-04DB-3D47-C2145C99437F}"/>
              </a:ext>
            </a:extLst>
          </p:cNvPr>
          <p:cNvSpPr/>
          <p:nvPr/>
        </p:nvSpPr>
        <p:spPr>
          <a:xfrm>
            <a:off x="758952" y="3598277"/>
            <a:ext cx="1828800" cy="320040"/>
          </a:xfrm>
          <a:prstGeom prst="rect">
            <a:avLst/>
          </a:prstGeom>
          <a:noFill/>
          <a:ln/>
        </p:spPr>
        <p:txBody>
          <a:bodyPr wrap="square" lIns="508" tIns="508" rIns="508" bIns="508" rtlCol="0" anchor="t">
            <a:noAutofit/>
          </a:bodyPr>
          <a:lstStyle/>
          <a:p>
            <a:pPr marL="0" indent="0">
              <a:buNone/>
            </a:pPr>
            <a:r>
              <a:rPr lang="en-GB" sz="1600" i="1" noProof="0" dirty="0">
                <a:solidFill>
                  <a:srgbClr val="5E6A71"/>
                </a:solidFill>
              </a:rPr>
              <a:t>At servicing or decommissioning</a:t>
            </a:r>
            <a:endParaRPr lang="en-GB" sz="1600" noProof="0" dirty="0"/>
          </a:p>
        </p:txBody>
      </p:sp>
      <p:sp>
        <p:nvSpPr>
          <p:cNvPr id="11" name="Shape 11">
            <a:extLst>
              <a:ext uri="{FF2B5EF4-FFF2-40B4-BE49-F238E27FC236}">
                <a16:creationId xmlns:a16="http://schemas.microsoft.com/office/drawing/2014/main" id="{1F458964-A02D-CEB7-6DFB-A35FA1FF9203}"/>
              </a:ext>
            </a:extLst>
          </p:cNvPr>
          <p:cNvSpPr/>
          <p:nvPr/>
        </p:nvSpPr>
        <p:spPr>
          <a:xfrm>
            <a:off x="3337560" y="1482268"/>
            <a:ext cx="2194560" cy="2724907"/>
          </a:xfrm>
          <a:prstGeom prst="roundRect">
            <a:avLst>
              <a:gd name="adj" fmla="val 5714"/>
            </a:avLst>
          </a:prstGeom>
          <a:solidFill>
            <a:srgbClr val="EAF2F8"/>
          </a:solidFill>
          <a:ln w="10160">
            <a:solidFill>
              <a:srgbClr val="C9D7E0"/>
            </a:solidFill>
            <a:prstDash val="solid"/>
          </a:ln>
        </p:spPr>
        <p:txBody>
          <a:bodyPr/>
          <a:lstStyle/>
          <a:p>
            <a:endParaRPr lang="en-GB" sz="2000" noProof="0" dirty="0"/>
          </a:p>
        </p:txBody>
      </p:sp>
      <p:sp>
        <p:nvSpPr>
          <p:cNvPr id="12" name="Text 12">
            <a:extLst>
              <a:ext uri="{FF2B5EF4-FFF2-40B4-BE49-F238E27FC236}">
                <a16:creationId xmlns:a16="http://schemas.microsoft.com/office/drawing/2014/main" id="{1841AC35-DC98-D2C9-EBBE-CE58B97141C2}"/>
              </a:ext>
            </a:extLst>
          </p:cNvPr>
          <p:cNvSpPr/>
          <p:nvPr/>
        </p:nvSpPr>
        <p:spPr>
          <a:xfrm>
            <a:off x="3502152" y="1729157"/>
            <a:ext cx="18288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Recycling</a:t>
            </a:r>
            <a:endParaRPr lang="en-GB" noProof="0" dirty="0"/>
          </a:p>
        </p:txBody>
      </p:sp>
      <p:sp>
        <p:nvSpPr>
          <p:cNvPr id="13" name="Text 13">
            <a:extLst>
              <a:ext uri="{FF2B5EF4-FFF2-40B4-BE49-F238E27FC236}">
                <a16:creationId xmlns:a16="http://schemas.microsoft.com/office/drawing/2014/main" id="{F95D31F6-5C37-AF66-1E5A-16974BA8F9F5}"/>
              </a:ext>
            </a:extLst>
          </p:cNvPr>
          <p:cNvSpPr/>
          <p:nvPr/>
        </p:nvSpPr>
        <p:spPr>
          <a:xfrm>
            <a:off x="3502152" y="2149781"/>
            <a:ext cx="1828800" cy="502920"/>
          </a:xfrm>
          <a:prstGeom prst="rect">
            <a:avLst/>
          </a:prstGeom>
          <a:noFill/>
          <a:ln/>
        </p:spPr>
        <p:txBody>
          <a:bodyPr wrap="square" lIns="508" tIns="508" rIns="508" bIns="508" rtlCol="0" anchor="t">
            <a:noAutofit/>
          </a:bodyPr>
          <a:lstStyle/>
          <a:p>
            <a:pPr marL="0" indent="0">
              <a:buNone/>
            </a:pPr>
            <a:r>
              <a:rPr lang="en-GB" noProof="0" dirty="0">
                <a:solidFill>
                  <a:srgbClr val="1E252B"/>
                </a:solidFill>
              </a:rPr>
              <a:t>Basic cleaning: oil, moisture, particles</a:t>
            </a:r>
            <a:endParaRPr lang="en-GB" noProof="0" dirty="0"/>
          </a:p>
        </p:txBody>
      </p:sp>
      <p:sp>
        <p:nvSpPr>
          <p:cNvPr id="14" name="Text 14">
            <a:extLst>
              <a:ext uri="{FF2B5EF4-FFF2-40B4-BE49-F238E27FC236}">
                <a16:creationId xmlns:a16="http://schemas.microsoft.com/office/drawing/2014/main" id="{9867496D-E8D2-217C-69ED-9925F244B5A0}"/>
              </a:ext>
            </a:extLst>
          </p:cNvPr>
          <p:cNvSpPr/>
          <p:nvPr/>
        </p:nvSpPr>
        <p:spPr>
          <a:xfrm>
            <a:off x="3502152" y="3598277"/>
            <a:ext cx="1828800" cy="320040"/>
          </a:xfrm>
          <a:prstGeom prst="rect">
            <a:avLst/>
          </a:prstGeom>
          <a:noFill/>
          <a:ln/>
        </p:spPr>
        <p:txBody>
          <a:bodyPr wrap="square" lIns="508" tIns="508" rIns="508" bIns="508" rtlCol="0" anchor="t">
            <a:noAutofit/>
          </a:bodyPr>
          <a:lstStyle/>
          <a:p>
            <a:pPr marL="0" indent="0">
              <a:buNone/>
            </a:pPr>
            <a:r>
              <a:rPr lang="en-GB" sz="1600" i="1" noProof="0" dirty="0">
                <a:solidFill>
                  <a:srgbClr val="5E6A71"/>
                </a:solidFill>
              </a:rPr>
              <a:t>Usually for controlled reuse</a:t>
            </a:r>
            <a:endParaRPr lang="en-GB" sz="1600" noProof="0" dirty="0"/>
          </a:p>
        </p:txBody>
      </p:sp>
      <p:sp>
        <p:nvSpPr>
          <p:cNvPr id="15" name="Shape 15">
            <a:extLst>
              <a:ext uri="{FF2B5EF4-FFF2-40B4-BE49-F238E27FC236}">
                <a16:creationId xmlns:a16="http://schemas.microsoft.com/office/drawing/2014/main" id="{FB7CE2FA-F7C4-9ABF-2364-02FD10375459}"/>
              </a:ext>
            </a:extLst>
          </p:cNvPr>
          <p:cNvSpPr/>
          <p:nvPr/>
        </p:nvSpPr>
        <p:spPr>
          <a:xfrm>
            <a:off x="6080760" y="1482268"/>
            <a:ext cx="2194560" cy="2724903"/>
          </a:xfrm>
          <a:prstGeom prst="roundRect">
            <a:avLst>
              <a:gd name="adj" fmla="val 5714"/>
            </a:avLst>
          </a:prstGeom>
          <a:solidFill>
            <a:srgbClr val="FDEBD0"/>
          </a:solidFill>
          <a:ln w="10160">
            <a:solidFill>
              <a:srgbClr val="C9D7E0"/>
            </a:solidFill>
            <a:prstDash val="solid"/>
          </a:ln>
        </p:spPr>
        <p:txBody>
          <a:bodyPr/>
          <a:lstStyle/>
          <a:p>
            <a:endParaRPr lang="en-GB" sz="2000" noProof="0" dirty="0"/>
          </a:p>
        </p:txBody>
      </p:sp>
      <p:sp>
        <p:nvSpPr>
          <p:cNvPr id="16" name="Text 16">
            <a:extLst>
              <a:ext uri="{FF2B5EF4-FFF2-40B4-BE49-F238E27FC236}">
                <a16:creationId xmlns:a16="http://schemas.microsoft.com/office/drawing/2014/main" id="{2B43FAB7-623D-D17E-CA77-4B5B516013C5}"/>
              </a:ext>
            </a:extLst>
          </p:cNvPr>
          <p:cNvSpPr/>
          <p:nvPr/>
        </p:nvSpPr>
        <p:spPr>
          <a:xfrm>
            <a:off x="6245352" y="1729157"/>
            <a:ext cx="18288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Reclaim</a:t>
            </a:r>
            <a:endParaRPr lang="en-GB" noProof="0" dirty="0"/>
          </a:p>
        </p:txBody>
      </p:sp>
      <p:sp>
        <p:nvSpPr>
          <p:cNvPr id="17" name="Text 17">
            <a:extLst>
              <a:ext uri="{FF2B5EF4-FFF2-40B4-BE49-F238E27FC236}">
                <a16:creationId xmlns:a16="http://schemas.microsoft.com/office/drawing/2014/main" id="{CDA63658-BA55-BEE4-45F9-DA9327F64D3A}"/>
              </a:ext>
            </a:extLst>
          </p:cNvPr>
          <p:cNvSpPr/>
          <p:nvPr/>
        </p:nvSpPr>
        <p:spPr>
          <a:xfrm>
            <a:off x="6245352" y="2149781"/>
            <a:ext cx="1828800" cy="502920"/>
          </a:xfrm>
          <a:prstGeom prst="rect">
            <a:avLst/>
          </a:prstGeom>
          <a:noFill/>
          <a:ln/>
        </p:spPr>
        <p:txBody>
          <a:bodyPr wrap="square" lIns="508" tIns="508" rIns="508" bIns="508" rtlCol="0" anchor="t">
            <a:noAutofit/>
          </a:bodyPr>
          <a:lstStyle/>
          <a:p>
            <a:pPr marL="0" indent="0">
              <a:buNone/>
            </a:pPr>
            <a:r>
              <a:rPr lang="en-GB" noProof="0" dirty="0">
                <a:solidFill>
                  <a:srgbClr val="1E252B"/>
                </a:solidFill>
              </a:rPr>
              <a:t>Advanced processing + testing to defined specifications</a:t>
            </a:r>
            <a:endParaRPr lang="en-GB" noProof="0" dirty="0"/>
          </a:p>
        </p:txBody>
      </p:sp>
      <p:sp>
        <p:nvSpPr>
          <p:cNvPr id="18" name="Text 18">
            <a:extLst>
              <a:ext uri="{FF2B5EF4-FFF2-40B4-BE49-F238E27FC236}">
                <a16:creationId xmlns:a16="http://schemas.microsoft.com/office/drawing/2014/main" id="{8639D2F3-6269-7BA5-3FDC-93FD583D8B32}"/>
              </a:ext>
            </a:extLst>
          </p:cNvPr>
          <p:cNvSpPr/>
          <p:nvPr/>
        </p:nvSpPr>
        <p:spPr>
          <a:xfrm>
            <a:off x="6245352" y="3598277"/>
            <a:ext cx="1828800" cy="320040"/>
          </a:xfrm>
          <a:prstGeom prst="rect">
            <a:avLst/>
          </a:prstGeom>
          <a:noFill/>
          <a:ln/>
        </p:spPr>
        <p:txBody>
          <a:bodyPr wrap="square" lIns="508" tIns="508" rIns="508" bIns="508" rtlCol="0" anchor="t">
            <a:noAutofit/>
          </a:bodyPr>
          <a:lstStyle/>
          <a:p>
            <a:pPr marL="0" indent="0">
              <a:buNone/>
            </a:pPr>
            <a:r>
              <a:rPr lang="en-GB" sz="1600" i="1" noProof="0" dirty="0">
                <a:solidFill>
                  <a:srgbClr val="5E6A71"/>
                </a:solidFill>
              </a:rPr>
              <a:t>Suitable for wider market use</a:t>
            </a:r>
            <a:endParaRPr lang="en-GB" sz="1600" noProof="0" dirty="0"/>
          </a:p>
        </p:txBody>
      </p:sp>
      <p:sp>
        <p:nvSpPr>
          <p:cNvPr id="19" name="Shape 19">
            <a:extLst>
              <a:ext uri="{FF2B5EF4-FFF2-40B4-BE49-F238E27FC236}">
                <a16:creationId xmlns:a16="http://schemas.microsoft.com/office/drawing/2014/main" id="{76A29601-2345-3470-83B2-1B24120C443D}"/>
              </a:ext>
            </a:extLst>
          </p:cNvPr>
          <p:cNvSpPr/>
          <p:nvPr/>
        </p:nvSpPr>
        <p:spPr>
          <a:xfrm>
            <a:off x="8823960" y="1482269"/>
            <a:ext cx="2194560" cy="2724902"/>
          </a:xfrm>
          <a:prstGeom prst="roundRect">
            <a:avLst>
              <a:gd name="adj" fmla="val 5714"/>
            </a:avLst>
          </a:prstGeom>
          <a:solidFill>
            <a:srgbClr val="EBF5E9"/>
          </a:solidFill>
          <a:ln w="10160">
            <a:solidFill>
              <a:srgbClr val="C9D7E0"/>
            </a:solidFill>
            <a:prstDash val="solid"/>
          </a:ln>
        </p:spPr>
        <p:txBody>
          <a:bodyPr/>
          <a:lstStyle/>
          <a:p>
            <a:endParaRPr lang="en-GB" sz="2000" noProof="0" dirty="0"/>
          </a:p>
        </p:txBody>
      </p:sp>
      <p:sp>
        <p:nvSpPr>
          <p:cNvPr id="20" name="Text 20">
            <a:extLst>
              <a:ext uri="{FF2B5EF4-FFF2-40B4-BE49-F238E27FC236}">
                <a16:creationId xmlns:a16="http://schemas.microsoft.com/office/drawing/2014/main" id="{7EED4206-FEBF-C3F4-59AE-876E72C93EBD}"/>
              </a:ext>
            </a:extLst>
          </p:cNvPr>
          <p:cNvSpPr/>
          <p:nvPr/>
        </p:nvSpPr>
        <p:spPr>
          <a:xfrm>
            <a:off x="8988552" y="1729157"/>
            <a:ext cx="18288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Disposal</a:t>
            </a:r>
            <a:endParaRPr lang="en-GB" noProof="0" dirty="0"/>
          </a:p>
        </p:txBody>
      </p:sp>
      <p:sp>
        <p:nvSpPr>
          <p:cNvPr id="21" name="Text 21">
            <a:extLst>
              <a:ext uri="{FF2B5EF4-FFF2-40B4-BE49-F238E27FC236}">
                <a16:creationId xmlns:a16="http://schemas.microsoft.com/office/drawing/2014/main" id="{357EA0A3-CE69-1097-73AF-11F6CCED7030}"/>
              </a:ext>
            </a:extLst>
          </p:cNvPr>
          <p:cNvSpPr/>
          <p:nvPr/>
        </p:nvSpPr>
        <p:spPr>
          <a:xfrm>
            <a:off x="8988552" y="2089004"/>
            <a:ext cx="1828800" cy="502920"/>
          </a:xfrm>
          <a:prstGeom prst="rect">
            <a:avLst/>
          </a:prstGeom>
          <a:noFill/>
          <a:ln/>
        </p:spPr>
        <p:txBody>
          <a:bodyPr wrap="square" lIns="508" tIns="508" rIns="508" bIns="508" rtlCol="0" anchor="t">
            <a:noAutofit/>
          </a:bodyPr>
          <a:lstStyle/>
          <a:p>
            <a:pPr marL="0" indent="0">
              <a:buNone/>
            </a:pPr>
            <a:r>
              <a:rPr lang="en-GB" sz="1600" noProof="0" dirty="0">
                <a:solidFill>
                  <a:srgbClr val="1E252B"/>
                </a:solidFill>
              </a:rPr>
              <a:t>In case gas or mixture is too contaminated or subject to phase-out: quantities are sent for destruction</a:t>
            </a:r>
            <a:endParaRPr lang="en-GB" sz="1600" noProof="0" dirty="0"/>
          </a:p>
        </p:txBody>
      </p:sp>
      <p:sp>
        <p:nvSpPr>
          <p:cNvPr id="22" name="Text 22">
            <a:extLst>
              <a:ext uri="{FF2B5EF4-FFF2-40B4-BE49-F238E27FC236}">
                <a16:creationId xmlns:a16="http://schemas.microsoft.com/office/drawing/2014/main" id="{466CE479-E053-A92A-A531-1C42BA3DF02D}"/>
              </a:ext>
            </a:extLst>
          </p:cNvPr>
          <p:cNvSpPr/>
          <p:nvPr/>
        </p:nvSpPr>
        <p:spPr>
          <a:xfrm>
            <a:off x="8988552" y="3616201"/>
            <a:ext cx="1828800" cy="320040"/>
          </a:xfrm>
          <a:prstGeom prst="rect">
            <a:avLst/>
          </a:prstGeom>
          <a:noFill/>
          <a:ln/>
        </p:spPr>
        <p:txBody>
          <a:bodyPr wrap="square" lIns="508" tIns="508" rIns="508" bIns="508" rtlCol="0" anchor="t">
            <a:noAutofit/>
          </a:bodyPr>
          <a:lstStyle/>
          <a:p>
            <a:pPr marL="0" indent="0">
              <a:buNone/>
            </a:pPr>
            <a:r>
              <a:rPr lang="en-GB" sz="1600" i="1" noProof="0" dirty="0">
                <a:solidFill>
                  <a:srgbClr val="5E6A71"/>
                </a:solidFill>
              </a:rPr>
              <a:t>Depends on quality and regulation</a:t>
            </a:r>
            <a:endParaRPr lang="en-GB" sz="1600" noProof="0" dirty="0"/>
          </a:p>
        </p:txBody>
      </p:sp>
      <p:sp>
        <p:nvSpPr>
          <p:cNvPr id="23" name="Text 23">
            <a:extLst>
              <a:ext uri="{FF2B5EF4-FFF2-40B4-BE49-F238E27FC236}">
                <a16:creationId xmlns:a16="http://schemas.microsoft.com/office/drawing/2014/main" id="{D0814BC4-8822-58E6-2648-41A25F5EFBAC}"/>
              </a:ext>
            </a:extLst>
          </p:cNvPr>
          <p:cNvSpPr/>
          <p:nvPr/>
        </p:nvSpPr>
        <p:spPr>
          <a:xfrm>
            <a:off x="824669" y="4207179"/>
            <a:ext cx="10332720" cy="1432701"/>
          </a:xfrm>
          <a:prstGeom prst="rect">
            <a:avLst/>
          </a:prstGeom>
          <a:noFill/>
          <a:ln/>
        </p:spPr>
        <p:txBody>
          <a:bodyPr wrap="square" lIns="508" tIns="508" rIns="508" bIns="508" rtlCol="0" anchor="ctr">
            <a:normAutofit/>
          </a:bodyPr>
          <a:lstStyle/>
          <a:p>
            <a:pPr marL="0" indent="0">
              <a:buNone/>
            </a:pPr>
            <a:r>
              <a:rPr lang="en-GB" b="1" noProof="0" dirty="0">
                <a:solidFill>
                  <a:srgbClr val="123047"/>
                </a:solidFill>
              </a:rPr>
              <a:t>Key distinction for policy design: </a:t>
            </a:r>
          </a:p>
          <a:p>
            <a:pPr marL="342900" indent="-342900">
              <a:buFont typeface="Arial" panose="020B0604020202020204" pitchFamily="34" charset="0"/>
              <a:buChar char="•"/>
            </a:pPr>
            <a:r>
              <a:rPr lang="en-GB" b="1" noProof="0" dirty="0">
                <a:solidFill>
                  <a:srgbClr val="123047"/>
                </a:solidFill>
              </a:rPr>
              <a:t>Recovery creates the input stream; </a:t>
            </a:r>
          </a:p>
          <a:p>
            <a:pPr marL="342900" indent="-342900">
              <a:buFont typeface="Arial" panose="020B0604020202020204" pitchFamily="34" charset="0"/>
              <a:buChar char="•"/>
            </a:pPr>
            <a:r>
              <a:rPr lang="en-GB" b="1" noProof="0" dirty="0">
                <a:solidFill>
                  <a:srgbClr val="123047"/>
                </a:solidFill>
              </a:rPr>
              <a:t>Recycling and reclaim determine whether that stream becomes a useful refrigerant resource.</a:t>
            </a:r>
            <a:endParaRPr lang="en-GB" noProof="0" dirty="0"/>
          </a:p>
        </p:txBody>
      </p:sp>
    </p:spTree>
    <p:extLst>
      <p:ext uri="{BB962C8B-B14F-4D97-AF65-F5344CB8AC3E}">
        <p14:creationId xmlns:p14="http://schemas.microsoft.com/office/powerpoint/2010/main" val="3377198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D5CC263-6CF1-982D-4B8F-775FC7CB8AAB}"/>
              </a:ext>
            </a:extLst>
          </p:cNvPr>
          <p:cNvSpPr>
            <a:spLocks noGrp="1"/>
          </p:cNvSpPr>
          <p:nvPr>
            <p:ph idx="1"/>
          </p:nvPr>
        </p:nvSpPr>
        <p:spPr>
          <a:xfrm>
            <a:off x="335936" y="1168779"/>
            <a:ext cx="5544165" cy="2260221"/>
          </a:xfrm>
        </p:spPr>
        <p:txBody>
          <a:bodyPr/>
          <a:lstStyle/>
          <a:p>
            <a:pPr marL="0" indent="0">
              <a:buNone/>
            </a:pPr>
            <a:r>
              <a:rPr lang="en-GB" b="1" noProof="0" dirty="0"/>
              <a:t>International Framework</a:t>
            </a:r>
          </a:p>
          <a:p>
            <a:r>
              <a:rPr lang="en-GB" b="1" noProof="0" dirty="0"/>
              <a:t>Montreal Protocol (1987)</a:t>
            </a:r>
            <a:r>
              <a:rPr lang="en-GB" noProof="0" dirty="0"/>
              <a:t> and </a:t>
            </a:r>
            <a:r>
              <a:rPr lang="en-GB" b="1" noProof="0" dirty="0"/>
              <a:t>Kigali Amendment (2016)</a:t>
            </a:r>
            <a:r>
              <a:rPr lang="en-GB" noProof="0" dirty="0"/>
              <a:t> establish global obligations to reduce emissions of ODS and HFCs </a:t>
            </a:r>
          </a:p>
          <a:p>
            <a:pPr lvl="1"/>
            <a:r>
              <a:rPr lang="en-GB" noProof="0" dirty="0"/>
              <a:t>Increasing HFC phase-down requirements make recovered and reclaimed refrigerants strategically important for supply security and emission reductions. </a:t>
            </a:r>
          </a:p>
          <a:p>
            <a:endParaRPr lang="en-GB" noProof="0" dirty="0"/>
          </a:p>
        </p:txBody>
      </p:sp>
      <p:sp>
        <p:nvSpPr>
          <p:cNvPr id="3" name="Titel 2">
            <a:extLst>
              <a:ext uri="{FF2B5EF4-FFF2-40B4-BE49-F238E27FC236}">
                <a16:creationId xmlns:a16="http://schemas.microsoft.com/office/drawing/2014/main" id="{586450A7-FD02-AAE8-B194-CA5CA6ADC9B1}"/>
              </a:ext>
            </a:extLst>
          </p:cNvPr>
          <p:cNvSpPr>
            <a:spLocks noGrp="1"/>
          </p:cNvSpPr>
          <p:nvPr>
            <p:ph type="title"/>
          </p:nvPr>
        </p:nvSpPr>
        <p:spPr/>
        <p:txBody>
          <a:bodyPr/>
          <a:lstStyle/>
          <a:p>
            <a:r>
              <a:rPr lang="en-GB" noProof="0" dirty="0"/>
              <a:t>Regulatory context</a:t>
            </a:r>
          </a:p>
        </p:txBody>
      </p:sp>
      <p:sp>
        <p:nvSpPr>
          <p:cNvPr id="20" name="Textplatzhalter 19">
            <a:extLst>
              <a:ext uri="{FF2B5EF4-FFF2-40B4-BE49-F238E27FC236}">
                <a16:creationId xmlns:a16="http://schemas.microsoft.com/office/drawing/2014/main" id="{3C40336D-D2A4-AA8D-63AA-5E79AE466D84}"/>
              </a:ext>
            </a:extLst>
          </p:cNvPr>
          <p:cNvSpPr>
            <a:spLocks noGrp="1"/>
          </p:cNvSpPr>
          <p:nvPr>
            <p:ph type="body" sz="quarter" idx="11"/>
          </p:nvPr>
        </p:nvSpPr>
        <p:spPr/>
        <p:txBody>
          <a:bodyPr/>
          <a:lstStyle/>
          <a:p>
            <a:endParaRPr lang="en-GB" noProof="0" dirty="0"/>
          </a:p>
        </p:txBody>
      </p:sp>
      <p:grpSp>
        <p:nvGrpSpPr>
          <p:cNvPr id="5" name="Group 4">
            <a:extLst>
              <a:ext uri="{FF2B5EF4-FFF2-40B4-BE49-F238E27FC236}">
                <a16:creationId xmlns:a16="http://schemas.microsoft.com/office/drawing/2014/main" id="{058DD2E1-0420-BFE3-3422-8DD8F8BCC15B}"/>
              </a:ext>
            </a:extLst>
          </p:cNvPr>
          <p:cNvGrpSpPr/>
          <p:nvPr/>
        </p:nvGrpSpPr>
        <p:grpSpPr>
          <a:xfrm>
            <a:off x="2652872" y="6245090"/>
            <a:ext cx="7183578" cy="573605"/>
            <a:chOff x="2652872" y="6245090"/>
            <a:chExt cx="7183578" cy="573605"/>
          </a:xfrm>
        </p:grpSpPr>
        <p:grpSp>
          <p:nvGrpSpPr>
            <p:cNvPr id="6" name="Group 5">
              <a:extLst>
                <a:ext uri="{FF2B5EF4-FFF2-40B4-BE49-F238E27FC236}">
                  <a16:creationId xmlns:a16="http://schemas.microsoft.com/office/drawing/2014/main" id="{BFBF1328-371C-B16A-4185-1AA3AFF4C6C4}"/>
                </a:ext>
              </a:extLst>
            </p:cNvPr>
            <p:cNvGrpSpPr/>
            <p:nvPr/>
          </p:nvGrpSpPr>
          <p:grpSpPr>
            <a:xfrm>
              <a:off x="2652872" y="6245090"/>
              <a:ext cx="7183578" cy="573605"/>
              <a:chOff x="2323862" y="6706182"/>
              <a:chExt cx="7662483" cy="611845"/>
            </a:xfrm>
          </p:grpSpPr>
          <p:grpSp>
            <p:nvGrpSpPr>
              <p:cNvPr id="8" name="Groep 6">
                <a:extLst>
                  <a:ext uri="{FF2B5EF4-FFF2-40B4-BE49-F238E27FC236}">
                    <a16:creationId xmlns:a16="http://schemas.microsoft.com/office/drawing/2014/main" id="{067880DD-5B0E-0A9E-2B18-26F063895656}"/>
                  </a:ext>
                </a:extLst>
              </p:cNvPr>
              <p:cNvGrpSpPr/>
              <p:nvPr/>
            </p:nvGrpSpPr>
            <p:grpSpPr>
              <a:xfrm>
                <a:off x="2323862" y="6706182"/>
                <a:ext cx="7125827" cy="611845"/>
                <a:chOff x="2294115" y="6706182"/>
                <a:chExt cx="7125827" cy="611845"/>
              </a:xfrm>
            </p:grpSpPr>
            <p:pic>
              <p:nvPicPr>
                <p:cNvPr id="10" name="Picture 11">
                  <a:extLst>
                    <a:ext uri="{FF2B5EF4-FFF2-40B4-BE49-F238E27FC236}">
                      <a16:creationId xmlns:a16="http://schemas.microsoft.com/office/drawing/2014/main" id="{862B526C-D268-BA9A-F0C4-D9A0B96310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11" name="Content Placeholder 16" descr="Text&#10;&#10;Description automatically generated">
                  <a:extLst>
                    <a:ext uri="{FF2B5EF4-FFF2-40B4-BE49-F238E27FC236}">
                      <a16:creationId xmlns:a16="http://schemas.microsoft.com/office/drawing/2014/main" id="{70F9CC3D-42B2-7ED9-E5FB-E9877517B4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12" name="Content Placeholder 3">
                  <a:extLst>
                    <a:ext uri="{FF2B5EF4-FFF2-40B4-BE49-F238E27FC236}">
                      <a16:creationId xmlns:a16="http://schemas.microsoft.com/office/drawing/2014/main" id="{43056D9A-0DDA-BE1C-80D2-8387F847221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29402" y="6844375"/>
                  <a:ext cx="1052283" cy="261568"/>
                </a:xfrm>
                <a:prstGeom prst="rect">
                  <a:avLst/>
                </a:prstGeom>
              </p:spPr>
            </p:pic>
            <p:pic>
              <p:nvPicPr>
                <p:cNvPr id="13" name="Content Placeholder 12">
                  <a:extLst>
                    <a:ext uri="{FF2B5EF4-FFF2-40B4-BE49-F238E27FC236}">
                      <a16:creationId xmlns:a16="http://schemas.microsoft.com/office/drawing/2014/main" id="{55A8AA67-1A4E-41DC-4D32-88B2161078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14" name="Content Placeholder 40" descr="Logo, company name&#10;&#10;Description automatically generated">
                  <a:extLst>
                    <a:ext uri="{FF2B5EF4-FFF2-40B4-BE49-F238E27FC236}">
                      <a16:creationId xmlns:a16="http://schemas.microsoft.com/office/drawing/2014/main" id="{9EC78DC0-FC02-A4D4-481E-6281AD23BDA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15" name="Content Placeholder 42" descr="A picture containing text&#10;&#10;Description automatically generated">
                  <a:extLst>
                    <a:ext uri="{FF2B5EF4-FFF2-40B4-BE49-F238E27FC236}">
                      <a16:creationId xmlns:a16="http://schemas.microsoft.com/office/drawing/2014/main" id="{804647BB-383E-6CC0-20A6-7F482C98E87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16" name="Content Placeholder 37">
                  <a:extLst>
                    <a:ext uri="{FF2B5EF4-FFF2-40B4-BE49-F238E27FC236}">
                      <a16:creationId xmlns:a16="http://schemas.microsoft.com/office/drawing/2014/main" id="{4D095D8F-6C18-A005-707C-F53982D1B9F5}"/>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045678" y="6796928"/>
                  <a:ext cx="374264" cy="431844"/>
                </a:xfrm>
                <a:prstGeom prst="rect">
                  <a:avLst/>
                </a:prstGeom>
              </p:spPr>
            </p:pic>
          </p:grpSp>
          <p:pic>
            <p:nvPicPr>
              <p:cNvPr id="9" name="Picture 10" descr="Chart, pie chart&#10;&#10;Description automatically generated">
                <a:extLst>
                  <a:ext uri="{FF2B5EF4-FFF2-40B4-BE49-F238E27FC236}">
                    <a16:creationId xmlns:a16="http://schemas.microsoft.com/office/drawing/2014/main" id="{25030F25-6BD0-C351-B342-618760233C53}"/>
                  </a:ext>
                </a:extLst>
              </p:cNvPr>
              <p:cNvPicPr>
                <a:picLocks noChangeAspect="1"/>
              </p:cNvPicPr>
              <p:nvPr/>
            </p:nvPicPr>
            <p:blipFill>
              <a:blip r:embed="rId9"/>
              <a:stretch>
                <a:fillRect/>
              </a:stretch>
            </p:blipFill>
            <p:spPr>
              <a:xfrm>
                <a:off x="9752001" y="6759236"/>
                <a:ext cx="234344" cy="489364"/>
              </a:xfrm>
              <a:prstGeom prst="rect">
                <a:avLst/>
              </a:prstGeom>
            </p:spPr>
          </p:pic>
        </p:grpSp>
        <p:pic>
          <p:nvPicPr>
            <p:cNvPr id="7" name="Picture 7" descr="A close up of a logo&#10;&#10;AI-generated content may be incorrect.">
              <a:extLst>
                <a:ext uri="{FF2B5EF4-FFF2-40B4-BE49-F238E27FC236}">
                  <a16:creationId xmlns:a16="http://schemas.microsoft.com/office/drawing/2014/main" id="{DD67E788-1CA4-0DB4-F965-5E9FE6CB6A14}"/>
                </a:ext>
              </a:extLst>
            </p:cNvPr>
            <p:cNvPicPr>
              <a:picLocks noChangeAspect="1"/>
            </p:cNvPicPr>
            <p:nvPr/>
          </p:nvPicPr>
          <p:blipFill>
            <a:blip r:embed="rId10"/>
            <a:stretch>
              <a:fillRect/>
            </a:stretch>
          </p:blipFill>
          <p:spPr>
            <a:xfrm>
              <a:off x="6021160" y="6363377"/>
              <a:ext cx="977989" cy="337030"/>
            </a:xfrm>
            <a:prstGeom prst="rect">
              <a:avLst/>
            </a:prstGeom>
          </p:spPr>
        </p:pic>
      </p:grpSp>
      <p:pic>
        <p:nvPicPr>
          <p:cNvPr id="18" name="Picture 2" descr="48th meeting of the Open-ended Working Group of the Parties ...">
            <a:extLst>
              <a:ext uri="{FF2B5EF4-FFF2-40B4-BE49-F238E27FC236}">
                <a16:creationId xmlns:a16="http://schemas.microsoft.com/office/drawing/2014/main" id="{30E4BFFA-819D-A2CD-1B3B-424CD7A1B90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
        <p:nvSpPr>
          <p:cNvPr id="24" name="Inhaltsplatzhalter 23">
            <a:extLst>
              <a:ext uri="{FF2B5EF4-FFF2-40B4-BE49-F238E27FC236}">
                <a16:creationId xmlns:a16="http://schemas.microsoft.com/office/drawing/2014/main" id="{D2848379-946D-A4A5-2AF1-41FA82B67275}"/>
              </a:ext>
            </a:extLst>
          </p:cNvPr>
          <p:cNvSpPr>
            <a:spLocks noGrp="1"/>
          </p:cNvSpPr>
          <p:nvPr>
            <p:ph idx="10"/>
          </p:nvPr>
        </p:nvSpPr>
        <p:spPr>
          <a:xfrm>
            <a:off x="341779" y="3545526"/>
            <a:ext cx="11513673" cy="2708072"/>
          </a:xfrm>
        </p:spPr>
        <p:txBody>
          <a:bodyPr/>
          <a:lstStyle/>
          <a:p>
            <a:r>
              <a:rPr lang="en-GB" b="1" noProof="0" dirty="0"/>
              <a:t>EU F-Gas Regulation (EU) 2024/573</a:t>
            </a:r>
          </a:p>
          <a:p>
            <a:pPr lvl="1"/>
            <a:r>
              <a:rPr lang="en-GB" noProof="0" dirty="0"/>
              <a:t>Operators must ensure refrigerants are recovered during servicing, maintenance and decommissioning of refrigeration, air-conditioning and heat pump equipment Recovered refrigerants must subsequently be </a:t>
            </a:r>
            <a:r>
              <a:rPr lang="en-GB" b="1" noProof="0" dirty="0"/>
              <a:t>recycled, reclaimed or destroyed</a:t>
            </a:r>
            <a:r>
              <a:rPr lang="en-GB" noProof="0" dirty="0"/>
              <a:t> </a:t>
            </a:r>
          </a:p>
          <a:p>
            <a:pPr lvl="1"/>
            <a:r>
              <a:rPr lang="en-GB" noProof="0" dirty="0"/>
              <a:t>Recovered F-gases may only be used for filling or refilling equipment after they have been </a:t>
            </a:r>
            <a:r>
              <a:rPr lang="en-GB" b="1" noProof="0" dirty="0"/>
              <a:t>recycled or reclaimed</a:t>
            </a:r>
            <a:r>
              <a:rPr lang="en-GB" noProof="0" dirty="0"/>
              <a:t>. </a:t>
            </a:r>
          </a:p>
          <a:p>
            <a:pPr lvl="1"/>
            <a:r>
              <a:rPr lang="en-GB" noProof="0" dirty="0"/>
              <a:t>Recovery activities may only be performed by certified personnel. </a:t>
            </a:r>
          </a:p>
          <a:p>
            <a:pPr lvl="1"/>
            <a:r>
              <a:rPr lang="en-GB" noProof="0" dirty="0"/>
              <a:t>The HFC quota reduction mechanism progressively restricts virgin HFC supply, increasing the market value and importance of reclaimed refrigerants.</a:t>
            </a:r>
          </a:p>
          <a:p>
            <a:pPr lvl="1"/>
            <a:r>
              <a:rPr lang="en-GB" dirty="0"/>
              <a:t>!! HFC phase-out (not HFC phase-down) including bans for use of recycled and reclaimed gases  (service bans)</a:t>
            </a:r>
            <a:endParaRPr lang="en-GB" noProof="0" dirty="0"/>
          </a:p>
          <a:p>
            <a:endParaRPr lang="en-GB" noProof="0" dirty="0"/>
          </a:p>
        </p:txBody>
      </p:sp>
      <p:pic>
        <p:nvPicPr>
          <p:cNvPr id="25" name="Inhaltsplatzhalter 6">
            <a:extLst>
              <a:ext uri="{FF2B5EF4-FFF2-40B4-BE49-F238E27FC236}">
                <a16:creationId xmlns:a16="http://schemas.microsoft.com/office/drawing/2014/main" id="{873937A3-661A-CED7-7C38-532D756BCC76}"/>
              </a:ext>
            </a:extLst>
          </p:cNvPr>
          <p:cNvPicPr>
            <a:picLocks noChangeAspect="1"/>
          </p:cNvPicPr>
          <p:nvPr/>
        </p:nvPicPr>
        <p:blipFill>
          <a:blip r:embed="rId12"/>
          <a:stretch>
            <a:fillRect/>
          </a:stretch>
        </p:blipFill>
        <p:spPr>
          <a:xfrm>
            <a:off x="7044870" y="282501"/>
            <a:ext cx="4226056" cy="3059192"/>
          </a:xfrm>
          <a:prstGeom prst="rect">
            <a:avLst/>
          </a:prstGeom>
        </p:spPr>
      </p:pic>
      <p:sp>
        <p:nvSpPr>
          <p:cNvPr id="27" name="Textfeld 26">
            <a:extLst>
              <a:ext uri="{FF2B5EF4-FFF2-40B4-BE49-F238E27FC236}">
                <a16:creationId xmlns:a16="http://schemas.microsoft.com/office/drawing/2014/main" id="{E7EDC01A-97CD-E827-3653-4230D54F8092}"/>
              </a:ext>
            </a:extLst>
          </p:cNvPr>
          <p:cNvSpPr txBox="1"/>
          <p:nvPr/>
        </p:nvSpPr>
        <p:spPr>
          <a:xfrm>
            <a:off x="6999149" y="3363842"/>
            <a:ext cx="6097508" cy="215444"/>
          </a:xfrm>
          <a:prstGeom prst="rect">
            <a:avLst/>
          </a:prstGeom>
          <a:noFill/>
        </p:spPr>
        <p:txBody>
          <a:bodyPr wrap="square">
            <a:spAutoFit/>
          </a:bodyPr>
          <a:lstStyle/>
          <a:p>
            <a:r>
              <a:rPr lang="en-GB" sz="800" noProof="0" dirty="0"/>
              <a:t>Source: UNEP. </a:t>
            </a:r>
            <a:r>
              <a:rPr lang="en-GB" sz="800" i="0" noProof="0" dirty="0" err="1">
                <a:solidFill>
                  <a:srgbClr val="1E1E1E"/>
                </a:solidFill>
                <a:effectLst/>
                <a:highlight>
                  <a:srgbClr val="FFFFFF"/>
                </a:highlight>
                <a:latin typeface="roboto" panose="02000000000000000000" pitchFamily="2" charset="0"/>
              </a:rPr>
              <a:t>OzoneAction</a:t>
            </a:r>
            <a:r>
              <a:rPr lang="en-GB" sz="800" i="0" noProof="0" dirty="0">
                <a:solidFill>
                  <a:srgbClr val="1E1E1E"/>
                </a:solidFill>
                <a:effectLst/>
                <a:highlight>
                  <a:srgbClr val="FFFFFF"/>
                </a:highlight>
                <a:latin typeface="roboto" panose="02000000000000000000" pitchFamily="2" charset="0"/>
              </a:rPr>
              <a:t> Kigali Fact Sheet No. 5 - HFC Baselines and Phase-down Timetable</a:t>
            </a:r>
            <a:r>
              <a:rPr lang="en-GB" sz="800" noProof="0" dirty="0"/>
              <a:t> </a:t>
            </a:r>
          </a:p>
        </p:txBody>
      </p:sp>
    </p:spTree>
    <p:extLst>
      <p:ext uri="{BB962C8B-B14F-4D97-AF65-F5344CB8AC3E}">
        <p14:creationId xmlns:p14="http://schemas.microsoft.com/office/powerpoint/2010/main" val="21560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0E083-574B-CC68-73B4-4D994F9FF72E}"/>
            </a:ext>
          </a:extLst>
        </p:cNvPr>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A5FADD7F-73E7-1BDC-5BF3-9E5CFB2FADE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0815" cy="6858000"/>
          </a:xfrm>
          <a:prstGeom prst="rect">
            <a:avLst/>
          </a:prstGeom>
        </p:spPr>
      </p:pic>
      <p:sp>
        <p:nvSpPr>
          <p:cNvPr id="2" name="Content Placeholder 1">
            <a:extLst>
              <a:ext uri="{FF2B5EF4-FFF2-40B4-BE49-F238E27FC236}">
                <a16:creationId xmlns:a16="http://schemas.microsoft.com/office/drawing/2014/main" id="{F8CD6075-4C06-938E-C0CA-5E5612680131}"/>
              </a:ext>
            </a:extLst>
          </p:cNvPr>
          <p:cNvSpPr>
            <a:spLocks noGrp="1"/>
          </p:cNvSpPr>
          <p:nvPr>
            <p:ph sz="quarter" idx="10"/>
          </p:nvPr>
        </p:nvSpPr>
        <p:spPr>
          <a:xfrm>
            <a:off x="334963" y="1160463"/>
            <a:ext cx="8262937" cy="4789487"/>
          </a:xfrm>
          <a:prstGeom prst="rect">
            <a:avLst/>
          </a:prstGeom>
        </p:spPr>
        <p:txBody>
          <a:bodyPr/>
          <a:lstStyle/>
          <a:p>
            <a:pPr marL="0" lvl="0" defTabSz="914400">
              <a:spcBef>
                <a:spcPts val="0"/>
              </a:spcBef>
              <a:defRPr/>
            </a:pPr>
            <a:r>
              <a:rPr lang="en-GB" noProof="0" dirty="0"/>
              <a:t>Funding of RRR schemes through the MLF</a:t>
            </a:r>
          </a:p>
          <a:p>
            <a:pPr marL="33527" marR="0" lvl="0" indent="0" algn="l" defTabSz="975367"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en-GB" sz="2000" b="1" i="0" u="none" strike="noStrike" kern="0" cap="none" spc="0" normalizeH="0" baseline="0" noProof="0" dirty="0">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Federico San Martini, MLF Secretariat</a:t>
            </a:r>
            <a:endParaRPr lang="en-GB" noProof="0" dirty="0">
              <a:solidFill>
                <a:schemeClr val="bg1"/>
              </a:solidFill>
              <a:latin typeface="+mj-lt"/>
              <a:cs typeface="Arial Bold" panose="020B0704020202020204" pitchFamily="34" charset="0"/>
            </a:endParaRPr>
          </a:p>
        </p:txBody>
      </p:sp>
    </p:spTree>
    <p:extLst>
      <p:ext uri="{BB962C8B-B14F-4D97-AF65-F5344CB8AC3E}">
        <p14:creationId xmlns:p14="http://schemas.microsoft.com/office/powerpoint/2010/main" val="580075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view of the earth from space&#10;&#10;Description automatically generated with medium confidence">
            <a:extLst>
              <a:ext uri="{FF2B5EF4-FFF2-40B4-BE49-F238E27FC236}">
                <a16:creationId xmlns:a16="http://schemas.microsoft.com/office/drawing/2014/main" id="{FB7A2801-587B-30F2-A7E9-9F9BF225506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8" name="Title 1">
            <a:extLst>
              <a:ext uri="{FF2B5EF4-FFF2-40B4-BE49-F238E27FC236}">
                <a16:creationId xmlns:a16="http://schemas.microsoft.com/office/drawing/2014/main" id="{E50A9E6F-FEA7-D82C-7446-5A9BCD431D7A}"/>
              </a:ext>
            </a:extLst>
          </p:cNvPr>
          <p:cNvSpPr txBox="1">
            <a:spLocks/>
          </p:cNvSpPr>
          <p:nvPr/>
        </p:nvSpPr>
        <p:spPr>
          <a:xfrm>
            <a:off x="1469858" y="3898777"/>
            <a:ext cx="9023683" cy="1295400"/>
          </a:xfrm>
          <a:prstGeom prst="rect">
            <a:avLst/>
          </a:prstGeom>
        </p:spPr>
        <p:txBody>
          <a:bodyPr vert="horz" lIns="0" tIns="144000" rIns="0" bIns="144000" rtlCol="0" anchor="t">
            <a:noAutofit/>
          </a:bodyPr>
          <a:lstStyle>
            <a:lvl1pPr algn="l" defTabSz="457200" rtl="0" eaLnBrk="1" latinLnBrk="0" hangingPunct="1">
              <a:spcBef>
                <a:spcPct val="0"/>
              </a:spcBef>
              <a:buNone/>
              <a:defRPr sz="4400" kern="1200">
                <a:solidFill>
                  <a:schemeClr val="tx1"/>
                </a:solidFill>
                <a:latin typeface="Roboto Regular"/>
                <a:ea typeface="+mj-ea"/>
                <a:cs typeface="Roboto Regular"/>
              </a:defRPr>
            </a:lvl1pPr>
          </a:lstStyle>
          <a:p>
            <a:pPr algn="ctr"/>
            <a:r>
              <a:rPr lang="en-US" sz="2600" dirty="0">
                <a:solidFill>
                  <a:schemeClr val="bg1"/>
                </a:solidFill>
                <a:latin typeface="Roboto" panose="02000000000000000000" pitchFamily="2" charset="0"/>
                <a:ea typeface="Roboto" panose="02000000000000000000" pitchFamily="2" charset="0"/>
                <a:cs typeface="Roboto" panose="02000000000000000000" pitchFamily="2" charset="0"/>
              </a:rPr>
              <a:t>Side event on perspectives on ODS and HFC Recovery, Recycling and Reclaim </a:t>
            </a:r>
          </a:p>
          <a:p>
            <a:pPr algn="ctr"/>
            <a:r>
              <a:rPr lang="en-US" sz="2600" dirty="0">
                <a:solidFill>
                  <a:schemeClr val="bg1"/>
                </a:solidFill>
                <a:latin typeface="Roboto" panose="02000000000000000000" pitchFamily="2" charset="0"/>
                <a:ea typeface="Roboto" panose="02000000000000000000" pitchFamily="2" charset="0"/>
                <a:cs typeface="Roboto" panose="02000000000000000000" pitchFamily="2" charset="0"/>
              </a:rPr>
              <a:t>OEWG48</a:t>
            </a:r>
          </a:p>
          <a:p>
            <a:pPr algn="ctr"/>
            <a:r>
              <a:rPr lang="en-US" sz="2600" dirty="0">
                <a:solidFill>
                  <a:schemeClr val="bg1"/>
                </a:solidFill>
                <a:latin typeface="Roboto" panose="02000000000000000000" pitchFamily="2" charset="0"/>
                <a:ea typeface="Roboto" panose="02000000000000000000" pitchFamily="2" charset="0"/>
                <a:cs typeface="Roboto" panose="02000000000000000000" pitchFamily="2" charset="0"/>
              </a:rPr>
              <a:t>16 July 2026, Bangkok, Thailand</a:t>
            </a:r>
          </a:p>
          <a:p>
            <a:pPr algn="ctr">
              <a:lnSpc>
                <a:spcPct val="107000"/>
              </a:lnSpc>
              <a:spcAft>
                <a:spcPts val="800"/>
              </a:spcAft>
            </a:pPr>
            <a:endParaRPr lang="en-CA" sz="1000" dirty="0">
              <a:solidFill>
                <a:schemeClr val="bg1"/>
              </a:solidFill>
              <a:latin typeface="Roboto" panose="02000000000000000000" pitchFamily="2" charset="0"/>
              <a:ea typeface="Roboto" panose="02000000000000000000" pitchFamily="2" charset="0"/>
              <a:cs typeface="Roboto" panose="02000000000000000000" pitchFamily="2" charset="0"/>
            </a:endParaRPr>
          </a:p>
          <a:p>
            <a:pPr algn="ctr">
              <a:defRPr/>
            </a:pPr>
            <a:r>
              <a:rPr lang="en-CA" sz="2400" kern="0" dirty="0">
                <a:solidFill>
                  <a:schemeClr val="bg1"/>
                </a:solidFill>
                <a:latin typeface="Roboto" panose="02000000000000000000" pitchFamily="2" charset="0"/>
                <a:ea typeface="Roboto" panose="02000000000000000000" pitchFamily="2" charset="0"/>
              </a:rPr>
              <a:t>Multilateral Fund Secretariat</a:t>
            </a:r>
            <a:endParaRPr lang="en-US" sz="2400" kern="0" dirty="0">
              <a:solidFill>
                <a:schemeClr val="bg1"/>
              </a:solidFill>
              <a:latin typeface="Roboto" panose="02000000000000000000" pitchFamily="2" charset="0"/>
              <a:ea typeface="Roboto" panose="02000000000000000000" pitchFamily="2" charset="0"/>
            </a:endParaRPr>
          </a:p>
        </p:txBody>
      </p:sp>
      <p:pic>
        <p:nvPicPr>
          <p:cNvPr id="2" name="Picture 1">
            <a:extLst>
              <a:ext uri="{FF2B5EF4-FFF2-40B4-BE49-F238E27FC236}">
                <a16:creationId xmlns:a16="http://schemas.microsoft.com/office/drawing/2014/main" id="{17B0E8FC-33F5-C176-1D5E-BE7BAD58E41A}"/>
              </a:ext>
            </a:extLst>
          </p:cNvPr>
          <p:cNvPicPr>
            <a:picLocks noChangeAspect="1"/>
          </p:cNvPicPr>
          <p:nvPr/>
        </p:nvPicPr>
        <p:blipFill>
          <a:blip r:embed="rId3"/>
          <a:stretch>
            <a:fillRect/>
          </a:stretch>
        </p:blipFill>
        <p:spPr>
          <a:xfrm>
            <a:off x="781878" y="579725"/>
            <a:ext cx="3303985" cy="876567"/>
          </a:xfrm>
          <a:prstGeom prst="rect">
            <a:avLst/>
          </a:prstGeom>
        </p:spPr>
      </p:pic>
      <p:sp>
        <p:nvSpPr>
          <p:cNvPr id="4" name="Title 1">
            <a:extLst>
              <a:ext uri="{FF2B5EF4-FFF2-40B4-BE49-F238E27FC236}">
                <a16:creationId xmlns:a16="http://schemas.microsoft.com/office/drawing/2014/main" id="{6F755AF8-F5D7-029A-0BB1-FF167255A23E}"/>
              </a:ext>
            </a:extLst>
          </p:cNvPr>
          <p:cNvSpPr txBox="1">
            <a:spLocks/>
          </p:cNvSpPr>
          <p:nvPr/>
        </p:nvSpPr>
        <p:spPr>
          <a:xfrm>
            <a:off x="1562099" y="1769337"/>
            <a:ext cx="9512301" cy="2074165"/>
          </a:xfrm>
          <a:prstGeom prst="rect">
            <a:avLst/>
          </a:prstGeom>
        </p:spPr>
        <p:txBody>
          <a:bodyPr vert="horz" lIns="0" tIns="144000" rIns="0" bIns="144000" rtlCol="0" anchor="t">
            <a:noAutofit/>
          </a:bodyPr>
          <a:lstStyle>
            <a:lvl1pPr algn="l" defTabSz="457200" rtl="0" eaLnBrk="1" latinLnBrk="0" hangingPunct="1">
              <a:spcBef>
                <a:spcPct val="0"/>
              </a:spcBef>
              <a:buNone/>
              <a:defRPr sz="4400" kern="1200">
                <a:solidFill>
                  <a:schemeClr val="tx1"/>
                </a:solidFill>
                <a:latin typeface="Roboto Regular"/>
                <a:ea typeface="+mj-ea"/>
                <a:cs typeface="Roboto Regular"/>
              </a:defRPr>
            </a:lvl1pPr>
          </a:lstStyle>
          <a:p>
            <a:pPr algn="ctr"/>
            <a:r>
              <a:rPr lang="en-US" sz="3600" b="1" dirty="0">
                <a:solidFill>
                  <a:schemeClr val="bg1"/>
                </a:solidFill>
                <a:latin typeface="Roboto" panose="02000000000000000000" pitchFamily="2" charset="0"/>
                <a:ea typeface="Roboto" panose="02000000000000000000" pitchFamily="2" charset="0"/>
              </a:rPr>
              <a:t>Recovery, recycling and reclamation under the Multilateral Fund, and possible options for lifecycle refrigerant management </a:t>
            </a:r>
            <a:endParaRPr lang="en-US" sz="3200" b="1" dirty="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07399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BF1E8-2396-7700-89AB-DD762CBF652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E841066-FE2A-8C22-8D1C-0907E144678A}"/>
              </a:ext>
            </a:extLst>
          </p:cNvPr>
          <p:cNvPicPr>
            <a:picLocks noChangeAspect="1"/>
          </p:cNvPicPr>
          <p:nvPr/>
        </p:nvPicPr>
        <p:blipFill>
          <a:blip r:embed="rId3"/>
          <a:srcRect/>
          <a:stretch/>
        </p:blipFill>
        <p:spPr>
          <a:xfrm>
            <a:off x="9452053" y="292245"/>
            <a:ext cx="2382139" cy="632060"/>
          </a:xfrm>
          <a:prstGeom prst="rect">
            <a:avLst/>
          </a:prstGeom>
        </p:spPr>
      </p:pic>
      <p:sp>
        <p:nvSpPr>
          <p:cNvPr id="5" name="TextBox 4">
            <a:extLst>
              <a:ext uri="{FF2B5EF4-FFF2-40B4-BE49-F238E27FC236}">
                <a16:creationId xmlns:a16="http://schemas.microsoft.com/office/drawing/2014/main" id="{A5F76134-3C1B-70A2-6300-743D26FD0C22}"/>
              </a:ext>
            </a:extLst>
          </p:cNvPr>
          <p:cNvSpPr txBox="1"/>
          <p:nvPr/>
        </p:nvSpPr>
        <p:spPr>
          <a:xfrm>
            <a:off x="542112" y="364364"/>
            <a:ext cx="8909941"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Background of Multilateral Fund support for LRM</a:t>
            </a:r>
          </a:p>
        </p:txBody>
      </p:sp>
      <p:sp>
        <p:nvSpPr>
          <p:cNvPr id="24" name="Slide Number Placeholder 23">
            <a:extLst>
              <a:ext uri="{FF2B5EF4-FFF2-40B4-BE49-F238E27FC236}">
                <a16:creationId xmlns:a16="http://schemas.microsoft.com/office/drawing/2014/main" id="{258E8AF0-E4CB-9E36-94BF-0F4DA5C73FFE}"/>
              </a:ext>
            </a:extLst>
          </p:cNvPr>
          <p:cNvSpPr>
            <a:spLocks noGrp="1"/>
          </p:cNvSpPr>
          <p:nvPr>
            <p:ph type="sldNum" sz="quarter" idx="12"/>
          </p:nvPr>
        </p:nvSpPr>
        <p:spPr/>
        <p:txBody>
          <a:bodyPr/>
          <a:lstStyle/>
          <a:p>
            <a:fld id="{20C575D4-128F-6847-A6B1-3598288E9EAB}" type="slidenum">
              <a:rPr lang="en-SE" smtClean="0"/>
              <a:t>15</a:t>
            </a:fld>
            <a:endParaRPr lang="en-SE"/>
          </a:p>
        </p:txBody>
      </p:sp>
      <p:pic>
        <p:nvPicPr>
          <p:cNvPr id="7" name="Picture 6" descr="Background pattern&#10;&#10;Description automatically generated">
            <a:extLst>
              <a:ext uri="{FF2B5EF4-FFF2-40B4-BE49-F238E27FC236}">
                <a16:creationId xmlns:a16="http://schemas.microsoft.com/office/drawing/2014/main" id="{A93D367D-4913-F66D-A3B5-9B98DDAD11A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3" name="TextBox 2">
            <a:extLst>
              <a:ext uri="{FF2B5EF4-FFF2-40B4-BE49-F238E27FC236}">
                <a16:creationId xmlns:a16="http://schemas.microsoft.com/office/drawing/2014/main" id="{4EF0052F-8D26-3BD4-5C4B-78F0994825CB}"/>
              </a:ext>
            </a:extLst>
          </p:cNvPr>
          <p:cNvSpPr txBox="1"/>
          <p:nvPr/>
        </p:nvSpPr>
        <p:spPr>
          <a:xfrm>
            <a:off x="542112" y="1245732"/>
            <a:ext cx="11215615" cy="707886"/>
          </a:xfrm>
          <a:prstGeom prst="rect">
            <a:avLst/>
          </a:prstGeom>
          <a:solidFill>
            <a:schemeClr val="accent1">
              <a:lumMod val="60000"/>
              <a:lumOff val="40000"/>
            </a:schemeClr>
          </a:solidFill>
        </p:spPr>
        <p:txBody>
          <a:bodyPr wrap="square">
            <a:spAutoFit/>
          </a:bodyPr>
          <a:lstStyle/>
          <a:p>
            <a:pPr algn="ctr">
              <a:buClr>
                <a:srgbClr val="00B0F0"/>
              </a:buClr>
            </a:pPr>
            <a:r>
              <a:rPr lang="en-US" sz="2000" dirty="0">
                <a:latin typeface="Roboto" panose="02000000000000000000" pitchFamily="2" charset="0"/>
                <a:ea typeface="Roboto" panose="02000000000000000000" pitchFamily="2" charset="0"/>
              </a:rPr>
              <a:t>The Multilateral Fund has long funded activities in Article 5 countries that support elements of LRM</a:t>
            </a:r>
          </a:p>
        </p:txBody>
      </p:sp>
      <p:sp>
        <p:nvSpPr>
          <p:cNvPr id="6" name="TextBox 5" descr="Construction worker male outline">
            <a:extLst>
              <a:ext uri="{FF2B5EF4-FFF2-40B4-BE49-F238E27FC236}">
                <a16:creationId xmlns:a16="http://schemas.microsoft.com/office/drawing/2014/main" id="{935F7204-525B-8264-AB76-CC4F541A7004}"/>
              </a:ext>
            </a:extLst>
          </p:cNvPr>
          <p:cNvSpPr txBox="1"/>
          <p:nvPr/>
        </p:nvSpPr>
        <p:spPr>
          <a:xfrm>
            <a:off x="537555" y="2053498"/>
            <a:ext cx="3648191" cy="3308598"/>
          </a:xfrm>
          <a:prstGeom prst="rect">
            <a:avLst/>
          </a:prstGeom>
          <a:blipFill dpi="0" rotWithShape="1">
            <a:blip>
              <a:alphaModFix amt="23000"/>
              <a:duotone>
                <a:schemeClr val="accent5">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solidFill>
              <a:schemeClr val="accent1">
                <a:lumMod val="40000"/>
                <a:lumOff val="60000"/>
              </a:schemeClr>
            </a:solidFill>
          </a:ln>
        </p:spPr>
        <p:txBody>
          <a:bodyPr wrap="square" rtlCol="0">
            <a:spAutoFit/>
          </a:bodyPr>
          <a:lstStyle/>
          <a:p>
            <a:pPr>
              <a:buClr>
                <a:srgbClr val="00B0F0"/>
              </a:buClr>
            </a:pPr>
            <a:r>
              <a:rPr lang="en-US" sz="1900" b="1" dirty="0">
                <a:latin typeface="Roboto" panose="02000000000000000000" pitchFamily="2" charset="0"/>
                <a:ea typeface="Roboto" panose="02000000000000000000" pitchFamily="2" charset="0"/>
              </a:rPr>
              <a:t>Promotion of good servicing practices </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Training and certification of RAC technicians</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Support to training institutes and RAC technician associations</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Training on safe handling of low-GWP alternatives, as appropriate</a:t>
            </a:r>
          </a:p>
          <a:p>
            <a:pPr marL="285750" indent="-285750">
              <a:buClr>
                <a:srgbClr val="00B0F0"/>
              </a:buClr>
              <a:buFont typeface="Wingdings" panose="05000000000000000000" pitchFamily="2" charset="2"/>
              <a:buChar char="§"/>
            </a:pPr>
            <a:endParaRPr lang="en-CA" sz="1900" dirty="0">
              <a:latin typeface="Roboto" panose="02000000000000000000" pitchFamily="2" charset="0"/>
              <a:ea typeface="Roboto" panose="02000000000000000000" pitchFamily="2" charset="0"/>
            </a:endParaRPr>
          </a:p>
        </p:txBody>
      </p:sp>
      <p:sp>
        <p:nvSpPr>
          <p:cNvPr id="8" name="TextBox 7" descr="Clipboard outline">
            <a:extLst>
              <a:ext uri="{FF2B5EF4-FFF2-40B4-BE49-F238E27FC236}">
                <a16:creationId xmlns:a16="http://schemas.microsoft.com/office/drawing/2014/main" id="{C8CD03EF-04BD-FA55-04A3-9CEAF6A0FB4F}"/>
              </a:ext>
            </a:extLst>
          </p:cNvPr>
          <p:cNvSpPr txBox="1"/>
          <p:nvPr/>
        </p:nvSpPr>
        <p:spPr>
          <a:xfrm>
            <a:off x="7937938" y="2053498"/>
            <a:ext cx="3819789" cy="3308598"/>
          </a:xfrm>
          <a:prstGeom prst="rect">
            <a:avLst/>
          </a:prstGeom>
          <a:blipFill dpi="0" rotWithShape="1">
            <a:blip>
              <a:duotone>
                <a:schemeClr val="accent5">
                  <a:shade val="45000"/>
                  <a:satMod val="135000"/>
                </a:schemeClr>
                <a:prstClr val="white"/>
              </a:duotone>
              <a:alphaModFix amt="20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solidFill>
              <a:schemeClr val="accent1">
                <a:lumMod val="40000"/>
                <a:lumOff val="60000"/>
              </a:schemeClr>
            </a:solidFill>
          </a:ln>
        </p:spPr>
        <p:txBody>
          <a:bodyPr wrap="square" rtlCol="0">
            <a:spAutoFit/>
          </a:bodyPr>
          <a:lstStyle/>
          <a:p>
            <a:pPr>
              <a:buClr>
                <a:srgbClr val="00B0F0"/>
              </a:buClr>
            </a:pPr>
            <a:r>
              <a:rPr lang="en-US" sz="1900" b="1" dirty="0">
                <a:latin typeface="Roboto" panose="02000000000000000000" pitchFamily="2" charset="0"/>
                <a:ea typeface="Roboto" panose="02000000000000000000" pitchFamily="2" charset="0"/>
              </a:rPr>
              <a:t>Strengthening of policy and regulatory frameworks</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Development of policies, regulatory measures, and standards for refrigerant management</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Licensing of workshops, introduction of labelling and record keeping requirements</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Training of officers related to enforcement of regulations</a:t>
            </a:r>
            <a:endParaRPr lang="en-US" dirty="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19FFAB90-83B4-B567-B61D-630CEC9655F9}"/>
              </a:ext>
            </a:extLst>
          </p:cNvPr>
          <p:cNvSpPr txBox="1"/>
          <p:nvPr/>
        </p:nvSpPr>
        <p:spPr>
          <a:xfrm>
            <a:off x="542113" y="5493326"/>
            <a:ext cx="11215614" cy="707886"/>
          </a:xfrm>
          <a:prstGeom prst="rect">
            <a:avLst/>
          </a:prstGeom>
          <a:solidFill>
            <a:schemeClr val="accent1">
              <a:lumMod val="60000"/>
              <a:lumOff val="40000"/>
            </a:schemeClr>
          </a:solidFill>
        </p:spPr>
        <p:txBody>
          <a:bodyPr wrap="square" rtlCol="0">
            <a:spAutoFit/>
          </a:bodyPr>
          <a:lstStyle/>
          <a:p>
            <a:pPr algn="ctr"/>
            <a:r>
              <a:rPr lang="en-US" sz="2000" dirty="0"/>
              <a:t>These activities mostly relate to </a:t>
            </a:r>
            <a:r>
              <a:rPr lang="en-US" sz="2000" b="1" dirty="0"/>
              <a:t>collection, transport and storage </a:t>
            </a:r>
            <a:r>
              <a:rPr lang="en-US" sz="2000" dirty="0"/>
              <a:t>of the refrigerant </a:t>
            </a:r>
            <a:r>
              <a:rPr lang="en-US" sz="2000" b="1" dirty="0"/>
              <a:t>while still being used</a:t>
            </a:r>
            <a:endParaRPr lang="en-CA" sz="2000" b="1" dirty="0"/>
          </a:p>
        </p:txBody>
      </p:sp>
      <p:sp>
        <p:nvSpPr>
          <p:cNvPr id="46" name="TextBox 45">
            <a:extLst>
              <a:ext uri="{FF2B5EF4-FFF2-40B4-BE49-F238E27FC236}">
                <a16:creationId xmlns:a16="http://schemas.microsoft.com/office/drawing/2014/main" id="{0C7ADF18-C9AA-0AF4-09FC-77EF94E34819}"/>
              </a:ext>
            </a:extLst>
          </p:cNvPr>
          <p:cNvSpPr txBox="1"/>
          <p:nvPr/>
        </p:nvSpPr>
        <p:spPr>
          <a:xfrm>
            <a:off x="4288221" y="2052379"/>
            <a:ext cx="3547241" cy="3293209"/>
          </a:xfrm>
          <a:prstGeom prst="rect">
            <a:avLst/>
          </a:prstGeom>
          <a:blipFill dpi="0" rotWithShape="1">
            <a:blip r:embed="rId7">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a:blipFill>
          <a:ln>
            <a:solidFill>
              <a:schemeClr val="accent1">
                <a:lumMod val="40000"/>
                <a:lumOff val="60000"/>
              </a:schemeClr>
            </a:solidFill>
          </a:ln>
        </p:spPr>
        <p:txBody>
          <a:bodyPr wrap="square" rtlCol="0">
            <a:spAutoFit/>
          </a:bodyPr>
          <a:lstStyle/>
          <a:p>
            <a:pPr>
              <a:buClr>
                <a:srgbClr val="00B0F0"/>
              </a:buClr>
            </a:pPr>
            <a:r>
              <a:rPr lang="en-US" sz="1900" b="1" dirty="0">
                <a:latin typeface="Roboto" panose="02000000000000000000" pitchFamily="2" charset="0"/>
                <a:ea typeface="Roboto" panose="02000000000000000000" pitchFamily="2" charset="0"/>
              </a:rPr>
              <a:t>Infrastructure for refrigerant containment</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Refrigerant recovery, recycling and reclaiming (RRR) infrastructure</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Provision of tools and equipment to RAC technicians</a:t>
            </a:r>
          </a:p>
          <a:p>
            <a:pPr marL="285750" indent="-285750">
              <a:buClr>
                <a:srgbClr val="00B0F0"/>
              </a:buClr>
              <a:buFont typeface="Wingdings" panose="05000000000000000000" pitchFamily="2" charset="2"/>
              <a:buChar char="§"/>
            </a:pPr>
            <a:r>
              <a:rPr lang="en-US" sz="1900" dirty="0">
                <a:latin typeface="Roboto" panose="02000000000000000000" pitchFamily="2" charset="0"/>
                <a:ea typeface="Roboto" panose="02000000000000000000" pitchFamily="2" charset="0"/>
              </a:rPr>
              <a:t>Refrigerant leakage prevention projects</a:t>
            </a:r>
            <a:endParaRPr lang="en-US" dirty="0">
              <a:latin typeface="Roboto" panose="02000000000000000000" pitchFamily="2" charset="0"/>
              <a:ea typeface="Roboto" panose="02000000000000000000" pitchFamily="2" charset="0"/>
            </a:endParaRPr>
          </a:p>
          <a:p>
            <a:pPr>
              <a:buClr>
                <a:srgbClr val="00B0F0"/>
              </a:buClr>
            </a:pPr>
            <a:endParaRPr lang="en-CA"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9220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4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5DE0F-8F4A-0CAD-0E90-04770BBF73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509D37A-0AF3-33A7-3ECF-8294931C2DE1}"/>
              </a:ext>
            </a:extLst>
          </p:cNvPr>
          <p:cNvPicPr>
            <a:picLocks noChangeAspect="1"/>
          </p:cNvPicPr>
          <p:nvPr/>
        </p:nvPicPr>
        <p:blipFill>
          <a:blip r:embed="rId3"/>
          <a:srcRect/>
          <a:stretch/>
        </p:blipFill>
        <p:spPr>
          <a:xfrm>
            <a:off x="9452053" y="292245"/>
            <a:ext cx="2382139" cy="632060"/>
          </a:xfrm>
          <a:prstGeom prst="rect">
            <a:avLst/>
          </a:prstGeom>
        </p:spPr>
      </p:pic>
      <p:sp>
        <p:nvSpPr>
          <p:cNvPr id="5" name="TextBox 4">
            <a:extLst>
              <a:ext uri="{FF2B5EF4-FFF2-40B4-BE49-F238E27FC236}">
                <a16:creationId xmlns:a16="http://schemas.microsoft.com/office/drawing/2014/main" id="{1F573DD6-6807-3940-E42D-818FCB86AFE3}"/>
              </a:ext>
            </a:extLst>
          </p:cNvPr>
          <p:cNvSpPr txBox="1"/>
          <p:nvPr/>
        </p:nvSpPr>
        <p:spPr>
          <a:xfrm>
            <a:off x="542112" y="364364"/>
            <a:ext cx="8909941"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Background of Multilateral Fund support for LRM</a:t>
            </a:r>
          </a:p>
        </p:txBody>
      </p:sp>
      <p:sp>
        <p:nvSpPr>
          <p:cNvPr id="24" name="Slide Number Placeholder 23">
            <a:extLst>
              <a:ext uri="{FF2B5EF4-FFF2-40B4-BE49-F238E27FC236}">
                <a16:creationId xmlns:a16="http://schemas.microsoft.com/office/drawing/2014/main" id="{9A3843C2-D29E-47F0-E9D9-8303147F6458}"/>
              </a:ext>
            </a:extLst>
          </p:cNvPr>
          <p:cNvSpPr>
            <a:spLocks noGrp="1"/>
          </p:cNvSpPr>
          <p:nvPr>
            <p:ph type="sldNum" sz="quarter" idx="12"/>
          </p:nvPr>
        </p:nvSpPr>
        <p:spPr/>
        <p:txBody>
          <a:bodyPr/>
          <a:lstStyle/>
          <a:p>
            <a:fld id="{20C575D4-128F-6847-A6B1-3598288E9EAB}" type="slidenum">
              <a:rPr lang="en-SE" smtClean="0"/>
              <a:t>16</a:t>
            </a:fld>
            <a:endParaRPr lang="en-SE"/>
          </a:p>
        </p:txBody>
      </p:sp>
      <p:pic>
        <p:nvPicPr>
          <p:cNvPr id="7" name="Picture 6" descr="Background pattern&#10;&#10;Description automatically generated">
            <a:extLst>
              <a:ext uri="{FF2B5EF4-FFF2-40B4-BE49-F238E27FC236}">
                <a16:creationId xmlns:a16="http://schemas.microsoft.com/office/drawing/2014/main" id="{44393669-6F96-E65C-BD7C-222A44E12B6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EA0BC217-F5AB-B6D7-A9F5-FAAB0B756093}"/>
              </a:ext>
            </a:extLst>
          </p:cNvPr>
          <p:cNvSpPr txBox="1"/>
          <p:nvPr/>
        </p:nvSpPr>
        <p:spPr>
          <a:xfrm>
            <a:off x="6096000" y="2153986"/>
            <a:ext cx="5661727" cy="3754874"/>
          </a:xfrm>
          <a:prstGeom prst="rect">
            <a:avLst/>
          </a:prstGeom>
          <a:blipFill dpi="0" rotWithShape="1">
            <a:blip r:embed="rId5">
              <a:duotone>
                <a:schemeClr val="accent5">
                  <a:shade val="45000"/>
                  <a:satMod val="135000"/>
                </a:schemeClr>
                <a:prstClr val="white"/>
              </a:duotone>
              <a:alphaModFix amt="14000"/>
              <a:extLst>
                <a:ext uri="{28A0092B-C50C-407E-A947-70E740481C1C}">
                  <a14:useLocalDpi xmlns:a14="http://schemas.microsoft.com/office/drawing/2010/main" val="0"/>
                </a:ext>
              </a:extLst>
            </a:blip>
            <a:srcRect/>
            <a:stretch>
              <a:fillRect/>
            </a:stretch>
          </a:blipFill>
          <a:ln>
            <a:solidFill>
              <a:schemeClr val="accent1">
                <a:lumMod val="40000"/>
                <a:lumOff val="60000"/>
              </a:schemeClr>
            </a:solidFill>
          </a:ln>
        </p:spPr>
        <p:txBody>
          <a:bodyPr wrap="square" rtlCol="0">
            <a:spAutoFit/>
          </a:bodyPr>
          <a:lstStyle/>
          <a:p>
            <a:pPr>
              <a:buClr>
                <a:srgbClr val="00B0F0"/>
              </a:buClr>
            </a:pPr>
            <a:r>
              <a:rPr lang="en-CA" sz="2200" dirty="0">
                <a:latin typeface="Roboto" panose="02000000000000000000" pitchFamily="2" charset="0"/>
                <a:ea typeface="Roboto" panose="02000000000000000000" pitchFamily="2" charset="0"/>
              </a:rPr>
              <a:t>Funding for development of in</a:t>
            </a:r>
            <a:r>
              <a:rPr lang="en-US" sz="2200" dirty="0" err="1">
                <a:latin typeface="Roboto" panose="02000000000000000000" pitchFamily="2" charset="0"/>
                <a:ea typeface="Roboto" panose="02000000000000000000" pitchFamily="2" charset="0"/>
              </a:rPr>
              <a:t>ventory</a:t>
            </a:r>
            <a:r>
              <a:rPr lang="en-US" sz="2200" dirty="0">
                <a:latin typeface="Roboto" panose="02000000000000000000" pitchFamily="2" charset="0"/>
                <a:ea typeface="Roboto" panose="02000000000000000000" pitchFamily="2" charset="0"/>
              </a:rPr>
              <a:t> of banks of used or unwanted controlled substances and a plan for the collection, transport and disposal of such substances contained in document (decision 91/66)</a:t>
            </a:r>
          </a:p>
          <a:p>
            <a:pPr marL="742950" lvl="1" indent="-285750">
              <a:buClr>
                <a:srgbClr val="00B0F0"/>
              </a:buClr>
              <a:buFont typeface="Wingdings" panose="05000000000000000000" pitchFamily="2" charset="2"/>
              <a:buChar char="§"/>
            </a:pPr>
            <a:r>
              <a:rPr lang="en-US" sz="2200" b="1" dirty="0">
                <a:latin typeface="Roboto" panose="02000000000000000000" pitchFamily="2" charset="0"/>
                <a:ea typeface="Roboto" panose="02000000000000000000" pitchFamily="2" charset="0"/>
              </a:rPr>
              <a:t>Projects approved for 127 A5 countries</a:t>
            </a:r>
          </a:p>
          <a:p>
            <a:pPr marL="742950" lvl="1" indent="-285750">
              <a:buClr>
                <a:srgbClr val="00B0F0"/>
              </a:buClr>
              <a:buFont typeface="Wingdings" panose="05000000000000000000" pitchFamily="2" charset="2"/>
              <a:buChar char="§"/>
            </a:pPr>
            <a:r>
              <a:rPr lang="en-US" sz="2200" b="1" dirty="0">
                <a:latin typeface="Roboto" panose="02000000000000000000" pitchFamily="2" charset="0"/>
                <a:ea typeface="Roboto" panose="02000000000000000000" pitchFamily="2" charset="0"/>
              </a:rPr>
              <a:t>To be completed between December 2025 and December 2027</a:t>
            </a:r>
          </a:p>
          <a:p>
            <a:pPr marL="742950" lvl="1" indent="-285750">
              <a:buClr>
                <a:srgbClr val="00B0F0"/>
              </a:buClr>
              <a:buFont typeface="Wingdings" panose="05000000000000000000" pitchFamily="2" charset="2"/>
              <a:buChar char="§"/>
            </a:pPr>
            <a:endParaRPr lang="en-US" sz="2200" b="1" dirty="0">
              <a:latin typeface="Roboto" panose="02000000000000000000" pitchFamily="2" charset="0"/>
              <a:ea typeface="Roboto" panose="02000000000000000000" pitchFamily="2" charset="0"/>
            </a:endParaRPr>
          </a:p>
          <a:p>
            <a:pPr marL="742950" lvl="1" indent="-285750">
              <a:buClr>
                <a:srgbClr val="00B0F0"/>
              </a:buClr>
              <a:buFont typeface="Wingdings" panose="05000000000000000000" pitchFamily="2" charset="2"/>
              <a:buChar char="§"/>
            </a:pPr>
            <a:endParaRPr lang="en-CA" dirty="0">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5E06059E-C892-FC61-33E9-427E77AE0CAB}"/>
              </a:ext>
            </a:extLst>
          </p:cNvPr>
          <p:cNvSpPr txBox="1"/>
          <p:nvPr/>
        </p:nvSpPr>
        <p:spPr>
          <a:xfrm>
            <a:off x="542112" y="1245732"/>
            <a:ext cx="11215615" cy="830997"/>
          </a:xfrm>
          <a:prstGeom prst="rect">
            <a:avLst/>
          </a:prstGeom>
          <a:solidFill>
            <a:schemeClr val="accent1">
              <a:lumMod val="60000"/>
              <a:lumOff val="40000"/>
            </a:schemeClr>
          </a:solidFill>
        </p:spPr>
        <p:txBody>
          <a:bodyPr wrap="square">
            <a:spAutoFit/>
          </a:bodyPr>
          <a:lstStyle/>
          <a:p>
            <a:pPr algn="ctr">
              <a:buClr>
                <a:srgbClr val="00B0F0"/>
              </a:buClr>
            </a:pPr>
            <a:r>
              <a:rPr lang="en-US" sz="2400" dirty="0">
                <a:latin typeface="Roboto" panose="02000000000000000000" pitchFamily="2" charset="0"/>
                <a:ea typeface="Roboto" panose="02000000000000000000" pitchFamily="2" charset="0"/>
              </a:rPr>
              <a:t>The Multilateral Fund </a:t>
            </a:r>
            <a:r>
              <a:rPr lang="en-US" sz="2400" b="1" dirty="0">
                <a:latin typeface="Roboto" panose="02000000000000000000" pitchFamily="2" charset="0"/>
                <a:ea typeface="Roboto" panose="02000000000000000000" pitchFamily="2" charset="0"/>
              </a:rPr>
              <a:t>has long funded </a:t>
            </a:r>
            <a:r>
              <a:rPr lang="en-US" sz="2400" dirty="0">
                <a:latin typeface="Roboto" panose="02000000000000000000" pitchFamily="2" charset="0"/>
                <a:ea typeface="Roboto" panose="02000000000000000000" pitchFamily="2" charset="0"/>
              </a:rPr>
              <a:t>activities in Article 5 countries that support </a:t>
            </a:r>
            <a:r>
              <a:rPr lang="en-US" sz="2400" b="1" dirty="0">
                <a:latin typeface="Roboto" panose="02000000000000000000" pitchFamily="2" charset="0"/>
                <a:ea typeface="Roboto" panose="02000000000000000000" pitchFamily="2" charset="0"/>
              </a:rPr>
              <a:t>many but not all elements of LRM</a:t>
            </a:r>
          </a:p>
        </p:txBody>
      </p:sp>
      <p:sp>
        <p:nvSpPr>
          <p:cNvPr id="3" name="TextBox 2">
            <a:extLst>
              <a:ext uri="{FF2B5EF4-FFF2-40B4-BE49-F238E27FC236}">
                <a16:creationId xmlns:a16="http://schemas.microsoft.com/office/drawing/2014/main" id="{0B8067DE-A396-056D-9C89-0585AE83C893}"/>
              </a:ext>
            </a:extLst>
          </p:cNvPr>
          <p:cNvSpPr txBox="1"/>
          <p:nvPr/>
        </p:nvSpPr>
        <p:spPr>
          <a:xfrm>
            <a:off x="542111" y="2130332"/>
            <a:ext cx="5418971" cy="4154984"/>
          </a:xfrm>
          <a:prstGeom prst="rect">
            <a:avLst/>
          </a:prstGeom>
          <a:blipFill dpi="0" rotWithShape="1">
            <a:blip r:embed="rId6">
              <a:duotone>
                <a:schemeClr val="accent5">
                  <a:shade val="45000"/>
                  <a:satMod val="135000"/>
                </a:schemeClr>
                <a:prstClr val="white"/>
              </a:duotone>
              <a:alphaModFix amt="13000"/>
              <a:extLst>
                <a:ext uri="{28A0092B-C50C-407E-A947-70E740481C1C}">
                  <a14:useLocalDpi xmlns:a14="http://schemas.microsoft.com/office/drawing/2010/main" val="0"/>
                </a:ext>
              </a:extLst>
            </a:blip>
            <a:srcRect/>
            <a:stretch>
              <a:fillRect/>
            </a:stretch>
          </a:blipFill>
          <a:ln>
            <a:solidFill>
              <a:schemeClr val="accent1">
                <a:lumMod val="40000"/>
                <a:lumOff val="60000"/>
              </a:schemeClr>
            </a:solidFill>
          </a:ln>
        </p:spPr>
        <p:txBody>
          <a:bodyPr wrap="square" rtlCol="0">
            <a:spAutoFit/>
          </a:bodyPr>
          <a:lstStyle/>
          <a:p>
            <a:pPr>
              <a:buClr>
                <a:srgbClr val="00B0F0"/>
              </a:buClr>
            </a:pPr>
            <a:r>
              <a:rPr lang="en-US" sz="2200" dirty="0">
                <a:latin typeface="Roboto" panose="02000000000000000000" pitchFamily="2" charset="0"/>
                <a:ea typeface="Roboto" panose="02000000000000000000" pitchFamily="2" charset="0"/>
              </a:rPr>
              <a:t>Limited or not funded so far by the MLF:</a:t>
            </a:r>
          </a:p>
          <a:p>
            <a:pPr marL="742950" lvl="1" indent="-285750">
              <a:buClr>
                <a:srgbClr val="00B0F0"/>
              </a:buClr>
              <a:buFont typeface="Wingdings" panose="05000000000000000000" pitchFamily="2" charset="2"/>
              <a:buChar char="§"/>
            </a:pPr>
            <a:r>
              <a:rPr lang="en-US" sz="2200" dirty="0">
                <a:latin typeface="Roboto" panose="02000000000000000000" pitchFamily="2" charset="0"/>
                <a:ea typeface="Roboto" panose="02000000000000000000" pitchFamily="2" charset="0"/>
              </a:rPr>
              <a:t>Limited funding provided for disposal of controlled substances </a:t>
            </a:r>
          </a:p>
          <a:p>
            <a:pPr marL="742950" lvl="1" indent="-285750">
              <a:buClr>
                <a:srgbClr val="00B0F0"/>
              </a:buClr>
              <a:buFont typeface="Wingdings" panose="05000000000000000000" pitchFamily="2" charset="2"/>
              <a:buChar char="§"/>
            </a:pPr>
            <a:r>
              <a:rPr lang="en-CA" sz="2200" dirty="0">
                <a:latin typeface="Roboto" panose="02000000000000000000" pitchFamily="2" charset="0"/>
                <a:ea typeface="Roboto" panose="02000000000000000000" pitchFamily="2" charset="0"/>
              </a:rPr>
              <a:t>Disposal of EOL equipment that contained controlled substances (i.e., need for link to country’s waste management policies and regulations)</a:t>
            </a:r>
          </a:p>
          <a:p>
            <a:pPr marL="742950" lvl="1" indent="-285750">
              <a:buClr>
                <a:srgbClr val="00B0F0"/>
              </a:buClr>
              <a:buFont typeface="Wingdings" panose="05000000000000000000" pitchFamily="2" charset="2"/>
              <a:buChar char="§"/>
            </a:pPr>
            <a:r>
              <a:rPr lang="en-US" sz="2200" dirty="0">
                <a:latin typeface="Roboto" panose="02000000000000000000" pitchFamily="2" charset="0"/>
                <a:ea typeface="Roboto" panose="02000000000000000000" pitchFamily="2" charset="0"/>
              </a:rPr>
              <a:t>Design of equipment to maximize refrigerant containment/minimize leaks </a:t>
            </a:r>
          </a:p>
          <a:p>
            <a:pPr marL="742950" lvl="1" indent="-285750">
              <a:buClr>
                <a:srgbClr val="00B0F0"/>
              </a:buClr>
              <a:buFont typeface="Wingdings" panose="05000000000000000000" pitchFamily="2" charset="2"/>
              <a:buChar char="§"/>
            </a:pPr>
            <a:r>
              <a:rPr lang="en-CA" sz="2200" dirty="0">
                <a:latin typeface="Roboto" panose="02000000000000000000" pitchFamily="2" charset="0"/>
                <a:ea typeface="Roboto" panose="02000000000000000000" pitchFamily="2" charset="0"/>
              </a:rPr>
              <a:t>Tools for predictive maintenance</a:t>
            </a:r>
            <a:endParaRPr lang="en-CA"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48124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9297-992B-3CF6-3EDB-35266195163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85358D9-1999-2DCB-462B-25119BC0A5C8}"/>
              </a:ext>
            </a:extLst>
          </p:cNvPr>
          <p:cNvPicPr>
            <a:picLocks noChangeAspect="1"/>
          </p:cNvPicPr>
          <p:nvPr/>
        </p:nvPicPr>
        <p:blipFill>
          <a:blip r:embed="rId3"/>
          <a:srcRect/>
          <a:stretch/>
        </p:blipFill>
        <p:spPr>
          <a:xfrm>
            <a:off x="9452053" y="292245"/>
            <a:ext cx="2382139" cy="632060"/>
          </a:xfrm>
          <a:prstGeom prst="rect">
            <a:avLst/>
          </a:prstGeom>
        </p:spPr>
      </p:pic>
      <p:sp>
        <p:nvSpPr>
          <p:cNvPr id="5" name="TextBox 4">
            <a:extLst>
              <a:ext uri="{FF2B5EF4-FFF2-40B4-BE49-F238E27FC236}">
                <a16:creationId xmlns:a16="http://schemas.microsoft.com/office/drawing/2014/main" id="{01343628-0D28-199C-8BB1-732A828BBA14}"/>
              </a:ext>
            </a:extLst>
          </p:cNvPr>
          <p:cNvSpPr txBox="1"/>
          <p:nvPr/>
        </p:nvSpPr>
        <p:spPr>
          <a:xfrm>
            <a:off x="542112" y="364364"/>
            <a:ext cx="8909941"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Relevant decisions</a:t>
            </a:r>
          </a:p>
        </p:txBody>
      </p:sp>
      <p:sp>
        <p:nvSpPr>
          <p:cNvPr id="24" name="Slide Number Placeholder 23">
            <a:extLst>
              <a:ext uri="{FF2B5EF4-FFF2-40B4-BE49-F238E27FC236}">
                <a16:creationId xmlns:a16="http://schemas.microsoft.com/office/drawing/2014/main" id="{ED5B9882-51A7-8F6B-BCCB-979A459B93E8}"/>
              </a:ext>
            </a:extLst>
          </p:cNvPr>
          <p:cNvSpPr>
            <a:spLocks noGrp="1"/>
          </p:cNvSpPr>
          <p:nvPr>
            <p:ph type="sldNum" sz="quarter" idx="12"/>
          </p:nvPr>
        </p:nvSpPr>
        <p:spPr/>
        <p:txBody>
          <a:bodyPr/>
          <a:lstStyle/>
          <a:p>
            <a:fld id="{20C575D4-128F-6847-A6B1-3598288E9EAB}" type="slidenum">
              <a:rPr lang="en-SE" smtClean="0"/>
              <a:t>17</a:t>
            </a:fld>
            <a:endParaRPr lang="en-SE"/>
          </a:p>
        </p:txBody>
      </p:sp>
      <p:pic>
        <p:nvPicPr>
          <p:cNvPr id="7" name="Picture 6" descr="Background pattern&#10;&#10;Description automatically generated">
            <a:extLst>
              <a:ext uri="{FF2B5EF4-FFF2-40B4-BE49-F238E27FC236}">
                <a16:creationId xmlns:a16="http://schemas.microsoft.com/office/drawing/2014/main" id="{5EF6F705-C702-7149-9142-97696026063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2EFDA1BC-2783-3F06-55E0-FD25530FA15A}"/>
              </a:ext>
            </a:extLst>
          </p:cNvPr>
          <p:cNvSpPr txBox="1"/>
          <p:nvPr/>
        </p:nvSpPr>
        <p:spPr>
          <a:xfrm>
            <a:off x="442210" y="1285723"/>
            <a:ext cx="11639862" cy="4247317"/>
          </a:xfrm>
          <a:prstGeom prst="rect">
            <a:avLst/>
          </a:prstGeom>
          <a:noFill/>
        </p:spPr>
        <p:txBody>
          <a:bodyPr wrap="square" rtlCol="0">
            <a:spAutoFit/>
          </a:bodyPr>
          <a:lstStyle/>
          <a:p>
            <a:pPr>
              <a:buClr>
                <a:srgbClr val="00B0F0"/>
              </a:buClr>
            </a:pPr>
            <a:r>
              <a:rPr lang="en-US" b="1" dirty="0">
                <a:latin typeface="Roboto" panose="02000000000000000000" pitchFamily="2" charset="0"/>
                <a:ea typeface="Roboto" panose="02000000000000000000" pitchFamily="2" charset="0"/>
              </a:rPr>
              <a:t>Meeting of the parties</a:t>
            </a:r>
          </a:p>
          <a:p>
            <a:pPr marL="285750"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Decision XXVIII/2(24): ExCom to consider funding the cost-effective management of stockpiles of used or unwanted controlled substances, including destruction </a:t>
            </a:r>
          </a:p>
          <a:p>
            <a:pPr marL="285750" indent="-285750">
              <a:buClr>
                <a:srgbClr val="00B0F0"/>
              </a:buClr>
              <a:buFont typeface="Wingdings" panose="05000000000000000000" pitchFamily="2" charset="2"/>
              <a:buChar char="§"/>
            </a:pPr>
            <a:r>
              <a:rPr lang="en-CA" dirty="0">
                <a:latin typeface="Roboto" panose="02000000000000000000" pitchFamily="2" charset="0"/>
                <a:ea typeface="Roboto" panose="02000000000000000000" pitchFamily="2" charset="0"/>
              </a:rPr>
              <a:t>Decision XXXV/11(4): </a:t>
            </a:r>
            <a:r>
              <a:rPr lang="en-US" dirty="0">
                <a:latin typeface="Roboto" panose="02000000000000000000" pitchFamily="2" charset="0"/>
                <a:ea typeface="Roboto" panose="02000000000000000000" pitchFamily="2" charset="0"/>
              </a:rPr>
              <a:t>ExCom to consider a window of funding for countries that completed their national inventories and plans in accordance with ExCom decision 91/66 to support the implementation of the plans</a:t>
            </a:r>
            <a:endParaRPr lang="en-CA" dirty="0">
              <a:latin typeface="Roboto" panose="02000000000000000000" pitchFamily="2" charset="0"/>
              <a:ea typeface="Roboto" panose="02000000000000000000" pitchFamily="2" charset="0"/>
            </a:endParaRPr>
          </a:p>
          <a:p>
            <a:pPr marL="285750" indent="-285750">
              <a:buClr>
                <a:srgbClr val="00B0F0"/>
              </a:buClr>
              <a:buFont typeface="Wingdings" panose="05000000000000000000" pitchFamily="2" charset="2"/>
              <a:buChar char="§"/>
            </a:pPr>
            <a:endParaRPr lang="en-US" dirty="0">
              <a:latin typeface="Roboto" panose="02000000000000000000" pitchFamily="2" charset="0"/>
              <a:ea typeface="Roboto" panose="02000000000000000000" pitchFamily="2" charset="0"/>
            </a:endParaRPr>
          </a:p>
          <a:p>
            <a:r>
              <a:rPr lang="en-US" b="1" dirty="0">
                <a:latin typeface="Roboto" panose="02000000000000000000" pitchFamily="2" charset="0"/>
                <a:ea typeface="Roboto" panose="02000000000000000000" pitchFamily="2" charset="0"/>
              </a:rPr>
              <a:t>Executive Committee</a:t>
            </a:r>
          </a:p>
          <a:p>
            <a:pPr marL="285750"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Decision 90/49(b): Flexibility for Article 5 countries to include, in HPMPs or KIPs, activities related to the environmentally sound management of used or unwanted controlled substances </a:t>
            </a:r>
          </a:p>
          <a:p>
            <a:pPr marL="285750"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Decision 91/66: Criteria for funding preparation of inventories and development of plans</a:t>
            </a:r>
          </a:p>
          <a:p>
            <a:pPr marL="285750"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Decision 93/104: </a:t>
            </a:r>
            <a:r>
              <a:rPr lang="en-CA" dirty="0">
                <a:latin typeface="Roboto" panose="02000000000000000000" pitchFamily="2" charset="0"/>
                <a:ea typeface="Roboto" panose="02000000000000000000" pitchFamily="2" charset="0"/>
              </a:rPr>
              <a:t>Secretariat </a:t>
            </a:r>
            <a:r>
              <a:rPr lang="en-US" dirty="0">
                <a:latin typeface="Roboto" panose="02000000000000000000" pitchFamily="2" charset="0"/>
                <a:ea typeface="Roboto" panose="02000000000000000000" pitchFamily="2" charset="0"/>
              </a:rPr>
              <a:t>to prepare for consideration by ExCom at 97</a:t>
            </a:r>
            <a:r>
              <a:rPr lang="en-US" baseline="30000" dirty="0">
                <a:latin typeface="Roboto" panose="02000000000000000000" pitchFamily="2" charset="0"/>
                <a:ea typeface="Roboto" panose="02000000000000000000" pitchFamily="2" charset="0"/>
              </a:rPr>
              <a:t>th</a:t>
            </a:r>
            <a:r>
              <a:rPr lang="en-US" dirty="0">
                <a:latin typeface="Roboto" panose="02000000000000000000" pitchFamily="2" charset="0"/>
                <a:ea typeface="Roboto" panose="02000000000000000000" pitchFamily="2" charset="0"/>
              </a:rPr>
              <a:t> meeting a report providing: </a:t>
            </a:r>
            <a:endParaRPr lang="en-CA" dirty="0">
              <a:latin typeface="Roboto" panose="02000000000000000000" pitchFamily="2" charset="0"/>
              <a:ea typeface="Roboto" panose="02000000000000000000" pitchFamily="2" charset="0"/>
            </a:endParaRPr>
          </a:p>
          <a:p>
            <a:pPr marL="742950" lvl="1"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An overview of the report of the TEAP and the outcomes of the workshop that would be held in line with decision XXXV/11 of the 35</a:t>
            </a:r>
            <a:r>
              <a:rPr lang="en-US" baseline="30000" dirty="0">
                <a:latin typeface="Roboto" panose="02000000000000000000" pitchFamily="2" charset="0"/>
                <a:ea typeface="Roboto" panose="02000000000000000000" pitchFamily="2" charset="0"/>
              </a:rPr>
              <a:t>th</a:t>
            </a:r>
            <a:r>
              <a:rPr lang="en-US" dirty="0">
                <a:latin typeface="Roboto" panose="02000000000000000000" pitchFamily="2" charset="0"/>
                <a:ea typeface="Roboto" panose="02000000000000000000" pitchFamily="2" charset="0"/>
              </a:rPr>
              <a:t> MOP; </a:t>
            </a:r>
          </a:p>
          <a:p>
            <a:pPr marL="742950" lvl="1"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Status of implementation and preliminary outcomes of the projects submitted under decision 91/66 with a view to considering the establishment of a funding window in line with decision XXXV/11</a:t>
            </a:r>
          </a:p>
        </p:txBody>
      </p:sp>
    </p:spTree>
    <p:extLst>
      <p:ext uri="{BB962C8B-B14F-4D97-AF65-F5344CB8AC3E}">
        <p14:creationId xmlns:p14="http://schemas.microsoft.com/office/powerpoint/2010/main" val="1498541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6">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6">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BEA0D-82E8-7DF0-682D-2778E9A073A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D845501-4003-745E-22B1-08C9BA543AD1}"/>
              </a:ext>
            </a:extLst>
          </p:cNvPr>
          <p:cNvPicPr>
            <a:picLocks noChangeAspect="1"/>
          </p:cNvPicPr>
          <p:nvPr/>
        </p:nvPicPr>
        <p:blipFill>
          <a:blip r:embed="rId3"/>
          <a:srcRect/>
          <a:stretch/>
        </p:blipFill>
        <p:spPr>
          <a:xfrm>
            <a:off x="9452053" y="292245"/>
            <a:ext cx="2382139" cy="632060"/>
          </a:xfrm>
          <a:prstGeom prst="rect">
            <a:avLst/>
          </a:prstGeom>
        </p:spPr>
      </p:pic>
      <p:sp>
        <p:nvSpPr>
          <p:cNvPr id="5" name="TextBox 4">
            <a:extLst>
              <a:ext uri="{FF2B5EF4-FFF2-40B4-BE49-F238E27FC236}">
                <a16:creationId xmlns:a16="http://schemas.microsoft.com/office/drawing/2014/main" id="{1919050B-1E02-9034-C5E9-EF0E7E9EE191}"/>
              </a:ext>
            </a:extLst>
          </p:cNvPr>
          <p:cNvSpPr txBox="1"/>
          <p:nvPr/>
        </p:nvSpPr>
        <p:spPr>
          <a:xfrm>
            <a:off x="542112" y="364364"/>
            <a:ext cx="8909941"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Relevant decisions (2)</a:t>
            </a:r>
          </a:p>
        </p:txBody>
      </p:sp>
      <p:sp>
        <p:nvSpPr>
          <p:cNvPr id="24" name="Slide Number Placeholder 23">
            <a:extLst>
              <a:ext uri="{FF2B5EF4-FFF2-40B4-BE49-F238E27FC236}">
                <a16:creationId xmlns:a16="http://schemas.microsoft.com/office/drawing/2014/main" id="{1BC7CDC9-F77F-D804-7B09-867517143D25}"/>
              </a:ext>
            </a:extLst>
          </p:cNvPr>
          <p:cNvSpPr>
            <a:spLocks noGrp="1"/>
          </p:cNvSpPr>
          <p:nvPr>
            <p:ph type="sldNum" sz="quarter" idx="12"/>
          </p:nvPr>
        </p:nvSpPr>
        <p:spPr/>
        <p:txBody>
          <a:bodyPr/>
          <a:lstStyle/>
          <a:p>
            <a:fld id="{20C575D4-128F-6847-A6B1-3598288E9EAB}" type="slidenum">
              <a:rPr lang="en-SE" smtClean="0"/>
              <a:t>18</a:t>
            </a:fld>
            <a:endParaRPr lang="en-SE"/>
          </a:p>
        </p:txBody>
      </p:sp>
      <p:pic>
        <p:nvPicPr>
          <p:cNvPr id="7" name="Picture 6" descr="Background pattern&#10;&#10;Description automatically generated">
            <a:extLst>
              <a:ext uri="{FF2B5EF4-FFF2-40B4-BE49-F238E27FC236}">
                <a16:creationId xmlns:a16="http://schemas.microsoft.com/office/drawing/2014/main" id="{38B90A00-874F-810E-1189-B827B333710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965130FC-2449-854D-51A8-96EB4A7A2030}"/>
              </a:ext>
            </a:extLst>
          </p:cNvPr>
          <p:cNvSpPr txBox="1"/>
          <p:nvPr/>
        </p:nvSpPr>
        <p:spPr>
          <a:xfrm>
            <a:off x="442210" y="1308208"/>
            <a:ext cx="11639862" cy="4524315"/>
          </a:xfrm>
          <a:prstGeom prst="rect">
            <a:avLst/>
          </a:prstGeom>
          <a:noFill/>
        </p:spPr>
        <p:txBody>
          <a:bodyPr wrap="square" rtlCol="0">
            <a:spAutoFit/>
          </a:bodyPr>
          <a:lstStyle/>
          <a:p>
            <a:r>
              <a:rPr lang="en-US" b="1" dirty="0">
                <a:latin typeface="Roboto" panose="02000000000000000000" pitchFamily="2" charset="0"/>
                <a:ea typeface="Roboto" panose="02000000000000000000" pitchFamily="2" charset="0"/>
              </a:rPr>
              <a:t>Executive Committee</a:t>
            </a:r>
          </a:p>
          <a:p>
            <a:pPr marL="285750"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Decision 97/89:</a:t>
            </a:r>
          </a:p>
          <a:p>
            <a:pPr marL="742950" lvl="1"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To </a:t>
            </a:r>
            <a:r>
              <a:rPr lang="en-US" b="1" dirty="0">
                <a:latin typeface="Roboto" panose="02000000000000000000" pitchFamily="2" charset="0"/>
                <a:ea typeface="Roboto" panose="02000000000000000000" pitchFamily="2" charset="0"/>
              </a:rPr>
              <a:t>encourage the bilateral and implementing agencies to intensify their efforts to assist Article 5 </a:t>
            </a:r>
            <a:r>
              <a:rPr lang="en-US" dirty="0">
                <a:latin typeface="Roboto" panose="02000000000000000000" pitchFamily="2" charset="0"/>
                <a:ea typeface="Roboto" panose="02000000000000000000" pitchFamily="2" charset="0"/>
              </a:rPr>
              <a:t>countries in finalizing projects under decision 91/66 as soon as feasible and in submitting the final reports and a copy of the resulting national inventories and national action plans  </a:t>
            </a:r>
          </a:p>
          <a:p>
            <a:pPr marL="742950" lvl="1"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Secretariat to update, for the 99</a:t>
            </a:r>
            <a:r>
              <a:rPr lang="en-US" baseline="30000" dirty="0">
                <a:latin typeface="Roboto" panose="02000000000000000000" pitchFamily="2" charset="0"/>
                <a:ea typeface="Roboto" panose="02000000000000000000" pitchFamily="2" charset="0"/>
              </a:rPr>
              <a:t>th</a:t>
            </a:r>
            <a:r>
              <a:rPr lang="en-US" dirty="0">
                <a:latin typeface="Roboto" panose="02000000000000000000" pitchFamily="2" charset="0"/>
                <a:ea typeface="Roboto" panose="02000000000000000000" pitchFamily="2" charset="0"/>
              </a:rPr>
              <a:t> meeting, the information in </a:t>
            </a:r>
            <a:r>
              <a:rPr lang="en-US" dirty="0">
                <a:latin typeface="Roboto" panose="02000000000000000000" pitchFamily="2" charset="0"/>
                <a:ea typeface="Roboto" panose="02000000000000000000" pitchFamily="2" charset="0"/>
                <a:hlinkClick r:id="rId5"/>
              </a:rPr>
              <a:t>document 97/87 </a:t>
            </a:r>
            <a:r>
              <a:rPr lang="en-US" dirty="0">
                <a:latin typeface="Roboto" panose="02000000000000000000" pitchFamily="2" charset="0"/>
                <a:ea typeface="Roboto" panose="02000000000000000000" pitchFamily="2" charset="0"/>
              </a:rPr>
              <a:t>in light of completed inventory projects and national plans and other relevant information, including on the movement of controlled substances for destruction or reclamation</a:t>
            </a:r>
          </a:p>
          <a:p>
            <a:pPr marL="742950" lvl="1" indent="-285750">
              <a:buClr>
                <a:srgbClr val="00B0F0"/>
              </a:buClr>
              <a:buFont typeface="Wingdings" panose="05000000000000000000" pitchFamily="2" charset="2"/>
              <a:buChar char="§"/>
            </a:pPr>
            <a:r>
              <a:rPr lang="en-US" dirty="0">
                <a:latin typeface="Roboto" panose="02000000000000000000" pitchFamily="2" charset="0"/>
                <a:ea typeface="Roboto" panose="02000000000000000000" pitchFamily="2" charset="0"/>
              </a:rPr>
              <a:t>Secretariat to prepare, for the 100</a:t>
            </a:r>
            <a:r>
              <a:rPr lang="en-US" baseline="30000" dirty="0">
                <a:latin typeface="Roboto" panose="02000000000000000000" pitchFamily="2" charset="0"/>
                <a:ea typeface="Roboto" panose="02000000000000000000" pitchFamily="2" charset="0"/>
              </a:rPr>
              <a:t>th</a:t>
            </a:r>
            <a:r>
              <a:rPr lang="en-US" dirty="0">
                <a:latin typeface="Roboto" panose="02000000000000000000" pitchFamily="2" charset="0"/>
                <a:ea typeface="Roboto" panose="02000000000000000000" pitchFamily="2" charset="0"/>
              </a:rPr>
              <a:t> meeting, a document on </a:t>
            </a:r>
            <a:r>
              <a:rPr lang="en-US" b="1" dirty="0">
                <a:latin typeface="Roboto" panose="02000000000000000000" pitchFamily="2" charset="0"/>
                <a:ea typeface="Roboto" panose="02000000000000000000" pitchFamily="2" charset="0"/>
              </a:rPr>
              <a:t>funding modalities</a:t>
            </a:r>
            <a:r>
              <a:rPr lang="en-US" dirty="0">
                <a:latin typeface="Roboto" panose="02000000000000000000" pitchFamily="2" charset="0"/>
                <a:ea typeface="Roboto" panose="02000000000000000000" pitchFamily="2" charset="0"/>
              </a:rPr>
              <a:t>, including </a:t>
            </a:r>
            <a:r>
              <a:rPr lang="en-US" b="1" dirty="0">
                <a:latin typeface="Roboto" panose="02000000000000000000" pitchFamily="2" charset="0"/>
                <a:ea typeface="Roboto" panose="02000000000000000000" pitchFamily="2" charset="0"/>
              </a:rPr>
              <a:t>elements for draft cost guidelines to implement plans developed in accordance with decision 91/66</a:t>
            </a:r>
            <a:r>
              <a:rPr lang="en-US" dirty="0">
                <a:latin typeface="Roboto" panose="02000000000000000000" pitchFamily="2" charset="0"/>
                <a:ea typeface="Roboto" panose="02000000000000000000" pitchFamily="2" charset="0"/>
              </a:rPr>
              <a:t>, </a:t>
            </a:r>
            <a:r>
              <a:rPr lang="en-US" b="1" dirty="0">
                <a:latin typeface="Roboto" panose="02000000000000000000" pitchFamily="2" charset="0"/>
                <a:ea typeface="Roboto" panose="02000000000000000000" pitchFamily="2" charset="0"/>
              </a:rPr>
              <a:t>with a view to considering the establishment of a funding window in line with decision XXXV/11</a:t>
            </a:r>
            <a:r>
              <a:rPr lang="en-US" dirty="0">
                <a:latin typeface="Roboto" panose="02000000000000000000" pitchFamily="2" charset="0"/>
                <a:ea typeface="Roboto" panose="02000000000000000000" pitchFamily="2" charset="0"/>
              </a:rPr>
              <a:t>, taking into consideration the information provided in the report referred to above and the views on that report expressed by the ExCom</a:t>
            </a:r>
          </a:p>
          <a:p>
            <a:pPr marL="742950" lvl="1" indent="-285750">
              <a:buClr>
                <a:srgbClr val="00B0F0"/>
              </a:buClr>
              <a:buFont typeface="Wingdings" panose="05000000000000000000" pitchFamily="2" charset="2"/>
              <a:buChar char="§"/>
            </a:pPr>
            <a:endParaRPr lang="en-US" dirty="0">
              <a:latin typeface="Roboto" panose="02000000000000000000" pitchFamily="2" charset="0"/>
              <a:ea typeface="Roboto" panose="02000000000000000000" pitchFamily="2" charset="0"/>
            </a:endParaRPr>
          </a:p>
          <a:p>
            <a:pPr marL="285750" indent="-285750">
              <a:buClr>
                <a:srgbClr val="00B0F0"/>
              </a:buClr>
              <a:buFont typeface="Wingdings" panose="05000000000000000000" pitchFamily="2" charset="2"/>
              <a:buChar char="§"/>
            </a:pPr>
            <a:r>
              <a:rPr lang="en-US" dirty="0"/>
              <a:t>Decision 97/31: Not to extend the funding window established under decision 91/66</a:t>
            </a:r>
            <a:endParaRPr lang="en-CA" dirty="0"/>
          </a:p>
          <a:p>
            <a:pPr marL="285750" indent="-285750">
              <a:buClr>
                <a:srgbClr val="00B0F0"/>
              </a:buClr>
              <a:buFont typeface="Wingdings" panose="05000000000000000000" pitchFamily="2" charset="2"/>
              <a:buChar char="§"/>
            </a:pPr>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270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E69866-980A-27CC-459C-70663B62CB6E}"/>
              </a:ext>
            </a:extLst>
          </p:cNvPr>
          <p:cNvPicPr>
            <a:picLocks noChangeAspect="1"/>
          </p:cNvPicPr>
          <p:nvPr/>
        </p:nvPicPr>
        <p:blipFill>
          <a:blip r:embed="rId3"/>
          <a:srcRect/>
          <a:stretch/>
        </p:blipFill>
        <p:spPr>
          <a:xfrm>
            <a:off x="9452053" y="292245"/>
            <a:ext cx="2382139" cy="632060"/>
          </a:xfrm>
          <a:prstGeom prst="rect">
            <a:avLst/>
          </a:prstGeom>
        </p:spPr>
      </p:pic>
      <p:sp>
        <p:nvSpPr>
          <p:cNvPr id="24" name="Slide Number Placeholder 23">
            <a:extLst>
              <a:ext uri="{FF2B5EF4-FFF2-40B4-BE49-F238E27FC236}">
                <a16:creationId xmlns:a16="http://schemas.microsoft.com/office/drawing/2014/main" id="{6AAFE61B-5CD8-9C9E-F49D-C01B6441175D}"/>
              </a:ext>
            </a:extLst>
          </p:cNvPr>
          <p:cNvSpPr>
            <a:spLocks noGrp="1"/>
          </p:cNvSpPr>
          <p:nvPr>
            <p:ph type="sldNum" sz="quarter" idx="12"/>
          </p:nvPr>
        </p:nvSpPr>
        <p:spPr/>
        <p:txBody>
          <a:bodyPr/>
          <a:lstStyle/>
          <a:p>
            <a:fld id="{20C575D4-128F-6847-A6B1-3598288E9EAB}" type="slidenum">
              <a:rPr lang="en-SE" smtClean="0"/>
              <a:t>19</a:t>
            </a:fld>
            <a:endParaRPr lang="en-SE"/>
          </a:p>
        </p:txBody>
      </p:sp>
      <p:pic>
        <p:nvPicPr>
          <p:cNvPr id="7" name="Picture 6" descr="Background pattern&#10;&#10;Description automatically generated">
            <a:extLst>
              <a:ext uri="{FF2B5EF4-FFF2-40B4-BE49-F238E27FC236}">
                <a16:creationId xmlns:a16="http://schemas.microsoft.com/office/drawing/2014/main" id="{2B2F9DE3-FB6E-2058-332F-AFDF0939F3A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9FB9DAA4-2D11-B74C-E5B1-92123040E743}"/>
              </a:ext>
            </a:extLst>
          </p:cNvPr>
          <p:cNvSpPr txBox="1"/>
          <p:nvPr/>
        </p:nvSpPr>
        <p:spPr>
          <a:xfrm>
            <a:off x="312525" y="1177188"/>
            <a:ext cx="11284743" cy="4893647"/>
          </a:xfrm>
          <a:prstGeom prst="rect">
            <a:avLst/>
          </a:prstGeom>
          <a:noFill/>
        </p:spPr>
        <p:txBody>
          <a:bodyPr wrap="square" rtlCol="0">
            <a:spAutoFit/>
          </a:bodyPr>
          <a:lstStyle/>
          <a:p>
            <a:pPr marL="342900" lvl="1"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A national strategy enabled by a robust regulatory framework tailored to each country’s context will help ensure effective and self-sustained LRM</a:t>
            </a:r>
          </a:p>
          <a:p>
            <a:pPr marL="342900" lvl="1" indent="-342900">
              <a:spcAft>
                <a:spcPts val="1200"/>
              </a:spcAft>
              <a:buClr>
                <a:srgbClr val="0095D5"/>
              </a:buClr>
              <a:buSzPct val="130000"/>
              <a:buFont typeface="Arial" panose="020B0604020202020204" pitchFamily="34" charset="0"/>
              <a:buChar char="•"/>
              <a:defRPr/>
            </a:pPr>
            <a:r>
              <a:rPr lang="en-US" altLang="zh-CN" sz="2200" b="1" dirty="0">
                <a:solidFill>
                  <a:prstClr val="black"/>
                </a:solidFill>
                <a:latin typeface="Roboto" panose="02000000000000000000" pitchFamily="2" charset="0"/>
                <a:ea typeface="Roboto" panose="02000000000000000000" pitchFamily="2" charset="0"/>
              </a:rPr>
              <a:t>Enhancing leakage prevention</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Some activities initiated or already included in refrigeration servicing activities under the HPMPs and KIPs</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Improving design and installation (sometimes partially addressed in manufacturing conversions or in local assembly and installation projects)</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Lacking or inadequately addressed</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Proper disposal of EOL equipment, including refrigerant recovery</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Challenges (and opportunities) can vary by sector and refrigerant</a:t>
            </a:r>
          </a:p>
          <a:p>
            <a:pPr marL="342900" lvl="1" indent="-342900">
              <a:spcAft>
                <a:spcPts val="1200"/>
              </a:spcAft>
              <a:buClr>
                <a:srgbClr val="0095D5"/>
              </a:buClr>
              <a:buSzPct val="130000"/>
              <a:buFont typeface="Arial" panose="020B0604020202020204" pitchFamily="34" charset="0"/>
              <a:buChar char="•"/>
              <a:defRPr/>
            </a:pPr>
            <a:endParaRPr lang="en-US" altLang="zh-CN" sz="2200" dirty="0">
              <a:solidFill>
                <a:prstClr val="black"/>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BAC2EA72-AB46-0AD3-B035-A6B5A7F8AA8A}"/>
              </a:ext>
            </a:extLst>
          </p:cNvPr>
          <p:cNvSpPr txBox="1"/>
          <p:nvPr/>
        </p:nvSpPr>
        <p:spPr>
          <a:xfrm>
            <a:off x="342818" y="364364"/>
            <a:ext cx="9094245"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Ideas contained in report presented to 97</a:t>
            </a:r>
            <a:r>
              <a:rPr lang="en-US" sz="2800" b="1" baseline="30000" dirty="0">
                <a:solidFill>
                  <a:srgbClr val="0095D5"/>
                </a:solidFill>
                <a:latin typeface="Roboto" panose="02000000000000000000" pitchFamily="2" charset="0"/>
                <a:ea typeface="Roboto" panose="02000000000000000000" pitchFamily="2" charset="0"/>
              </a:rPr>
              <a:t>th</a:t>
            </a:r>
            <a:r>
              <a:rPr lang="en-US" sz="2800" b="1" dirty="0">
                <a:solidFill>
                  <a:srgbClr val="0095D5"/>
                </a:solidFill>
                <a:latin typeface="Roboto" panose="02000000000000000000" pitchFamily="2" charset="0"/>
                <a:ea typeface="Roboto" panose="02000000000000000000" pitchFamily="2" charset="0"/>
              </a:rPr>
              <a:t> meeting</a:t>
            </a:r>
          </a:p>
        </p:txBody>
      </p:sp>
    </p:spTree>
    <p:extLst>
      <p:ext uri="{BB962C8B-B14F-4D97-AF65-F5344CB8AC3E}">
        <p14:creationId xmlns:p14="http://schemas.microsoft.com/office/powerpoint/2010/main" val="108153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6C4D806C-E19E-FB47-B5A9-77E2FDBA8A9A}"/>
              </a:ext>
            </a:extLst>
          </p:cNvPr>
          <p:cNvGraphicFramePr>
            <a:graphicFrameLocks/>
          </p:cNvGraphicFramePr>
          <p:nvPr>
            <p:extLst>
              <p:ext uri="{D42A27DB-BD31-4B8C-83A1-F6EECF244321}">
                <p14:modId xmlns:p14="http://schemas.microsoft.com/office/powerpoint/2010/main" val="1069171944"/>
              </p:ext>
            </p:extLst>
          </p:nvPr>
        </p:nvGraphicFramePr>
        <p:xfrm>
          <a:off x="4403731" y="258186"/>
          <a:ext cx="7580295" cy="4957625"/>
        </p:xfrm>
        <a:graphic>
          <a:graphicData uri="http://schemas.openxmlformats.org/drawingml/2006/table">
            <a:tbl>
              <a:tblPr bandRow="1">
                <a:tableStyleId>{3B4B98B0-60AC-42C2-AFA5-B58CD77FA1E5}</a:tableStyleId>
              </a:tblPr>
              <a:tblGrid>
                <a:gridCol w="1516875">
                  <a:extLst>
                    <a:ext uri="{9D8B030D-6E8A-4147-A177-3AD203B41FA5}">
                      <a16:colId xmlns:a16="http://schemas.microsoft.com/office/drawing/2014/main" val="3360820500"/>
                    </a:ext>
                  </a:extLst>
                </a:gridCol>
                <a:gridCol w="6063420">
                  <a:extLst>
                    <a:ext uri="{9D8B030D-6E8A-4147-A177-3AD203B41FA5}">
                      <a16:colId xmlns:a16="http://schemas.microsoft.com/office/drawing/2014/main" val="2109946268"/>
                    </a:ext>
                  </a:extLst>
                </a:gridCol>
              </a:tblGrid>
              <a:tr h="645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176F84"/>
                          </a:solidFill>
                          <a:effectLst/>
                          <a:uLnTx/>
                          <a:uFillTx/>
                        </a:rPr>
                        <a:t>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76F84"/>
                        </a:solidFill>
                        <a:effectLst/>
                        <a:uLnTx/>
                        <a:uFillTx/>
                        <a:latin typeface="+mn-lt"/>
                        <a:ea typeface="+mn-ea"/>
                        <a:cs typeface="+mn-cs"/>
                      </a:endParaRPr>
                    </a:p>
                  </a:txBody>
                  <a:tcPr marT="45721" marB="45721"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dirty="0" err="1"/>
                        <a:t>Guidehouse</a:t>
                      </a:r>
                      <a:endParaRPr lang="en-GB" sz="1200" b="1" noProof="0" dirty="0"/>
                    </a:p>
                    <a:p>
                      <a:pPr marL="0" marR="0" lvl="0" indent="0" algn="l" rtl="0" eaLnBrk="1" fontAlgn="auto" latinLnBrk="0" hangingPunct="1">
                        <a:lnSpc>
                          <a:spcPct val="100000"/>
                        </a:lnSpc>
                        <a:spcBef>
                          <a:spcPts val="0"/>
                        </a:spcBef>
                        <a:spcAft>
                          <a:spcPts val="0"/>
                        </a:spcAft>
                        <a:buClrTx/>
                        <a:buSzTx/>
                        <a:buFontTx/>
                        <a:buNone/>
                      </a:pPr>
                      <a:r>
                        <a:rPr lang="en-GB" sz="1800" noProof="0" dirty="0"/>
                        <a:t>Welcome &amp; introduction to Cool Up</a:t>
                      </a:r>
                    </a:p>
                  </a:txBody>
                  <a:tcPr marT="45721" marB="45721" anchor="ctr"/>
                </a:tc>
                <a:extLst>
                  <a:ext uri="{0D108BD9-81ED-4DB2-BD59-A6C34878D82A}">
                    <a16:rowId xmlns:a16="http://schemas.microsoft.com/office/drawing/2014/main" val="301973955"/>
                  </a:ext>
                </a:extLst>
              </a:tr>
              <a:tr h="645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176F84"/>
                          </a:solidFill>
                          <a:effectLst/>
                          <a:uLnTx/>
                          <a:uFillTx/>
                        </a:rPr>
                        <a:t>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76F84"/>
                        </a:solidFill>
                        <a:effectLst/>
                        <a:uLnTx/>
                        <a:uFillTx/>
                        <a:latin typeface="+mn-lt"/>
                        <a:ea typeface="+mn-ea"/>
                        <a:cs typeface="+mn-cs"/>
                      </a:endParaRPr>
                    </a:p>
                  </a:txBody>
                  <a:tcPr marT="45721" marB="45721"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dirty="0" err="1"/>
                        <a:t>Ӧko</a:t>
                      </a:r>
                      <a:r>
                        <a:rPr lang="en-GB" sz="1200" b="1" noProof="0" dirty="0"/>
                        <a:t>-Recherche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noProof="0" dirty="0"/>
                        <a:t>Introduction to RRR schemes</a:t>
                      </a:r>
                    </a:p>
                  </a:txBody>
                  <a:tcPr marT="45721" marB="45721" anchor="ctr"/>
                </a:tc>
                <a:extLst>
                  <a:ext uri="{0D108BD9-81ED-4DB2-BD59-A6C34878D82A}">
                    <a16:rowId xmlns:a16="http://schemas.microsoft.com/office/drawing/2014/main" val="2156133409"/>
                  </a:ext>
                </a:extLst>
              </a:tr>
              <a:tr h="9058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176F84"/>
                          </a:solidFill>
                          <a:effectLst/>
                          <a:uLnTx/>
                          <a:uFillTx/>
                        </a:rPr>
                        <a:t>15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76F84"/>
                        </a:solidFill>
                        <a:effectLst/>
                        <a:uLnTx/>
                        <a:uFillTx/>
                        <a:latin typeface="+mn-lt"/>
                        <a:ea typeface="+mn-ea"/>
                        <a:cs typeface="+mn-cs"/>
                      </a:endParaRPr>
                    </a:p>
                  </a:txBody>
                  <a:tcPr marT="45721" marB="45721"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dirty="0"/>
                        <a:t>MLF Secretariat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noProof="0" dirty="0"/>
                        <a:t>Funding of RRR schemes through the MLF</a:t>
                      </a:r>
                    </a:p>
                  </a:txBody>
                  <a:tcPr marT="45721" marB="45721" anchor="ctr"/>
                </a:tc>
                <a:extLst>
                  <a:ext uri="{0D108BD9-81ED-4DB2-BD59-A6C34878D82A}">
                    <a16:rowId xmlns:a16="http://schemas.microsoft.com/office/drawing/2014/main" val="776895123"/>
                  </a:ext>
                </a:extLst>
              </a:tr>
              <a:tr h="645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176F84"/>
                          </a:solidFill>
                          <a:effectLst/>
                          <a:uLnTx/>
                          <a:uFillTx/>
                        </a:rPr>
                        <a:t>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76F84"/>
                        </a:solidFill>
                        <a:effectLst/>
                        <a:uLnTx/>
                        <a:uFillTx/>
                        <a:latin typeface="+mn-lt"/>
                        <a:ea typeface="+mn-ea"/>
                        <a:cs typeface="+mn-cs"/>
                      </a:endParaRPr>
                    </a:p>
                  </a:txBody>
                  <a:tcPr marT="45721" marB="45721"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dirty="0"/>
                        <a:t>NOU Egypt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noProof="0" dirty="0"/>
                        <a:t>Country example: Status and outlook on RRR schemes</a:t>
                      </a:r>
                    </a:p>
                  </a:txBody>
                  <a:tcPr marT="45721" marB="45721" anchor="ctr"/>
                </a:tc>
                <a:extLst>
                  <a:ext uri="{0D108BD9-81ED-4DB2-BD59-A6C34878D82A}">
                    <a16:rowId xmlns:a16="http://schemas.microsoft.com/office/drawing/2014/main" val="317326636"/>
                  </a:ext>
                </a:extLst>
              </a:tr>
              <a:tr h="645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176F84"/>
                          </a:solidFill>
                          <a:effectLst/>
                          <a:uLnTx/>
                          <a:uFillTx/>
                        </a:rPr>
                        <a:t>15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76F84"/>
                        </a:solidFill>
                        <a:effectLst/>
                        <a:uLnTx/>
                        <a:uFillTx/>
                        <a:latin typeface="+mn-lt"/>
                        <a:ea typeface="+mn-ea"/>
                        <a:cs typeface="+mn-cs"/>
                      </a:endParaRPr>
                    </a:p>
                  </a:txBody>
                  <a:tcPr marT="45721" marB="45721"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noProof="0" dirty="0" err="1"/>
                        <a:t>Ӧko</a:t>
                      </a:r>
                      <a:r>
                        <a:rPr lang="en-GB" sz="1200" b="1" noProof="0" dirty="0"/>
                        <a:t>-Recherche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noProof="0" dirty="0"/>
                        <a:t>Practical example from the EU supermarket sector on RRR schemes</a:t>
                      </a:r>
                    </a:p>
                  </a:txBody>
                  <a:tcPr marT="45721" marB="45721" anchor="ctr"/>
                </a:tc>
                <a:extLst>
                  <a:ext uri="{0D108BD9-81ED-4DB2-BD59-A6C34878D82A}">
                    <a16:rowId xmlns:a16="http://schemas.microsoft.com/office/drawing/2014/main" val="3099291454"/>
                  </a:ext>
                </a:extLst>
              </a:tr>
              <a:tr h="6457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176F84"/>
                          </a:solidFill>
                          <a:effectLst/>
                          <a:uLnTx/>
                          <a:uFillTx/>
                        </a:rPr>
                        <a:t>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76F84"/>
                        </a:solidFill>
                        <a:effectLst/>
                        <a:uLnTx/>
                        <a:uFillTx/>
                        <a:latin typeface="+mn-lt"/>
                        <a:ea typeface="+mn-ea"/>
                        <a:cs typeface="+mn-cs"/>
                      </a:endParaRPr>
                    </a:p>
                  </a:txBody>
                  <a:tcPr marT="45721" marB="45721"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noProof="0" dirty="0"/>
                        <a:t>Q&amp;A</a:t>
                      </a:r>
                    </a:p>
                  </a:txBody>
                  <a:tcPr marT="45721" marB="45721" anchor="ctr"/>
                </a:tc>
                <a:extLst>
                  <a:ext uri="{0D108BD9-81ED-4DB2-BD59-A6C34878D82A}">
                    <a16:rowId xmlns:a16="http://schemas.microsoft.com/office/drawing/2014/main" val="966246791"/>
                  </a:ext>
                </a:extLst>
              </a:tr>
              <a:tr h="645755">
                <a:tc>
                  <a:txBody>
                    <a:bodyPr/>
                    <a:lstStyle/>
                    <a:p>
                      <a:pPr marL="0" marR="0" lvl="0" indent="0" algn="l" rtl="0">
                        <a:lnSpc>
                          <a:spcPct val="100000"/>
                        </a:lnSpc>
                        <a:spcBef>
                          <a:spcPts val="0"/>
                        </a:spcBef>
                        <a:spcAft>
                          <a:spcPts val="0"/>
                        </a:spcAft>
                        <a:buClrTx/>
                        <a:buSzTx/>
                        <a:buFontTx/>
                        <a:buNone/>
                      </a:pPr>
                      <a:r>
                        <a:rPr lang="en-GB" sz="1800" b="1" u="none" strike="noStrike" kern="1200" cap="none" spc="0" normalizeH="0" baseline="0" noProof="0" dirty="0">
                          <a:ln>
                            <a:noFill/>
                          </a:ln>
                          <a:solidFill>
                            <a:srgbClr val="176F84"/>
                          </a:solidFill>
                          <a:effectLst/>
                          <a:uLnTx/>
                          <a:uFillTx/>
                        </a:rPr>
                        <a:t>5 min</a:t>
                      </a:r>
                      <a:endParaRPr lang="en-GB" sz="2000" noProof="0" dirty="0"/>
                    </a:p>
                    <a:p>
                      <a:pPr marL="0" marR="0" lvl="0" indent="0" algn="l" defTabSz="914400" rtl="0">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176F84"/>
                        </a:solidFill>
                        <a:effectLst/>
                        <a:uLnTx/>
                        <a:uFillTx/>
                        <a:latin typeface="+mn-lt"/>
                        <a:ea typeface="+mn-ea"/>
                        <a:cs typeface="+mn-cs"/>
                      </a:endParaRPr>
                    </a:p>
                  </a:txBody>
                  <a:tcPr marT="45721" marB="45721" anchor="ctr"/>
                </a:tc>
                <a:tc>
                  <a:txBody>
                    <a:bodyPr/>
                    <a:lstStyle/>
                    <a:p>
                      <a:pPr marL="0" marR="0" lvl="0" indent="0" algn="l" defTabSz="914371" rtl="0" eaLnBrk="1" fontAlgn="auto" latinLnBrk="0" hangingPunct="1">
                        <a:lnSpc>
                          <a:spcPct val="100000"/>
                        </a:lnSpc>
                        <a:spcBef>
                          <a:spcPts val="0"/>
                        </a:spcBef>
                        <a:spcAft>
                          <a:spcPts val="0"/>
                        </a:spcAft>
                        <a:buClrTx/>
                        <a:buSzTx/>
                        <a:buFontTx/>
                        <a:buNone/>
                        <a:tabLst/>
                        <a:defRPr/>
                      </a:pPr>
                      <a:r>
                        <a:rPr lang="en-GB" sz="1200" b="1" noProof="0" dirty="0" err="1"/>
                        <a:t>Ӧko</a:t>
                      </a:r>
                      <a:r>
                        <a:rPr lang="en-GB" sz="1200" b="1" noProof="0" dirty="0"/>
                        <a:t>-Recherche</a:t>
                      </a:r>
                    </a:p>
                    <a:p>
                      <a:pPr marL="0" marR="0" lvl="0" indent="0" algn="l" defTabSz="914400" rtl="0">
                        <a:lnSpc>
                          <a:spcPct val="100000"/>
                        </a:lnSpc>
                        <a:spcBef>
                          <a:spcPts val="0"/>
                        </a:spcBef>
                        <a:spcAft>
                          <a:spcPts val="0"/>
                        </a:spcAft>
                        <a:buClrTx/>
                        <a:buSzTx/>
                        <a:buFontTx/>
                        <a:buNone/>
                        <a:tabLst/>
                        <a:defRPr/>
                      </a:pPr>
                      <a:r>
                        <a:rPr lang="en-GB" sz="1800" noProof="0" dirty="0"/>
                        <a:t>Take-away messages and closing</a:t>
                      </a:r>
                      <a:endParaRPr lang="en-GB" sz="2000" noProof="0" dirty="0"/>
                    </a:p>
                  </a:txBody>
                  <a:tcPr marT="45721" marB="45721" anchor="ctr"/>
                </a:tc>
                <a:extLst>
                  <a:ext uri="{0D108BD9-81ED-4DB2-BD59-A6C34878D82A}">
                    <a16:rowId xmlns:a16="http://schemas.microsoft.com/office/drawing/2014/main" val="2113049350"/>
                  </a:ext>
                </a:extLst>
              </a:tr>
            </a:tbl>
          </a:graphicData>
        </a:graphic>
      </p:graphicFrame>
      <p:sp>
        <p:nvSpPr>
          <p:cNvPr id="23" name="Content Placeholder 22">
            <a:extLst>
              <a:ext uri="{FF2B5EF4-FFF2-40B4-BE49-F238E27FC236}">
                <a16:creationId xmlns:a16="http://schemas.microsoft.com/office/drawing/2014/main" id="{B0BE94AB-6868-BA48-B39E-7D1B454618E0}"/>
              </a:ext>
            </a:extLst>
          </p:cNvPr>
          <p:cNvSpPr>
            <a:spLocks noGrp="1"/>
          </p:cNvSpPr>
          <p:nvPr>
            <p:ph sz="quarter" idx="13"/>
          </p:nvPr>
        </p:nvSpPr>
        <p:spPr/>
        <p:txBody>
          <a:bodyPr/>
          <a:lstStyle/>
          <a:p>
            <a:r>
              <a:rPr lang="en-GB" noProof="0" dirty="0"/>
              <a:t>Agenda</a:t>
            </a:r>
          </a:p>
          <a:p>
            <a:r>
              <a:rPr lang="en-GB" sz="3200" b="0" noProof="0" dirty="0"/>
              <a:t>Subtitle here</a:t>
            </a:r>
            <a:endParaRPr lang="en-GB" sz="3200" noProof="0" dirty="0"/>
          </a:p>
        </p:txBody>
      </p:sp>
      <p:grpSp>
        <p:nvGrpSpPr>
          <p:cNvPr id="16" name="Group 15">
            <a:extLst>
              <a:ext uri="{FF2B5EF4-FFF2-40B4-BE49-F238E27FC236}">
                <a16:creationId xmlns:a16="http://schemas.microsoft.com/office/drawing/2014/main" id="{466E4B63-678F-5F93-9494-578B0D9CD2AC}"/>
              </a:ext>
            </a:extLst>
          </p:cNvPr>
          <p:cNvGrpSpPr>
            <a:grpSpLocks noChangeAspect="1"/>
          </p:cNvGrpSpPr>
          <p:nvPr/>
        </p:nvGrpSpPr>
        <p:grpSpPr>
          <a:xfrm>
            <a:off x="5380368" y="6302335"/>
            <a:ext cx="5289543" cy="349354"/>
            <a:chOff x="5460114" y="6324823"/>
            <a:chExt cx="4769937" cy="315036"/>
          </a:xfrm>
        </p:grpSpPr>
        <p:grpSp>
          <p:nvGrpSpPr>
            <p:cNvPr id="2" name="Group 1">
              <a:extLst>
                <a:ext uri="{FF2B5EF4-FFF2-40B4-BE49-F238E27FC236}">
                  <a16:creationId xmlns:a16="http://schemas.microsoft.com/office/drawing/2014/main" id="{179D24E8-8C80-E845-4018-DDF16CDECE89}"/>
                </a:ext>
              </a:extLst>
            </p:cNvPr>
            <p:cNvGrpSpPr/>
            <p:nvPr/>
          </p:nvGrpSpPr>
          <p:grpSpPr>
            <a:xfrm>
              <a:off x="5460114" y="6324823"/>
              <a:ext cx="4769937" cy="315036"/>
              <a:chOff x="2409171" y="6228513"/>
              <a:chExt cx="7286285" cy="534441"/>
            </a:xfrm>
          </p:grpSpPr>
          <p:grpSp>
            <p:nvGrpSpPr>
              <p:cNvPr id="4" name="Group 3">
                <a:extLst>
                  <a:ext uri="{FF2B5EF4-FFF2-40B4-BE49-F238E27FC236}">
                    <a16:creationId xmlns:a16="http://schemas.microsoft.com/office/drawing/2014/main" id="{F7876AB8-BD4E-9253-10DB-CA1EFA63D516}"/>
                  </a:ext>
                </a:extLst>
              </p:cNvPr>
              <p:cNvGrpSpPr/>
              <p:nvPr/>
            </p:nvGrpSpPr>
            <p:grpSpPr>
              <a:xfrm>
                <a:off x="2409171" y="6228513"/>
                <a:ext cx="7286285" cy="534441"/>
                <a:chOff x="2063914" y="6688499"/>
                <a:chExt cx="7772036" cy="570070"/>
              </a:xfrm>
            </p:grpSpPr>
            <p:grpSp>
              <p:nvGrpSpPr>
                <p:cNvPr id="6" name="Groep 6">
                  <a:extLst>
                    <a:ext uri="{FF2B5EF4-FFF2-40B4-BE49-F238E27FC236}">
                      <a16:creationId xmlns:a16="http://schemas.microsoft.com/office/drawing/2014/main" id="{2DC0DEBC-449B-AD5B-4F0C-255E8F116355}"/>
                    </a:ext>
                  </a:extLst>
                </p:cNvPr>
                <p:cNvGrpSpPr/>
                <p:nvPr/>
              </p:nvGrpSpPr>
              <p:grpSpPr>
                <a:xfrm>
                  <a:off x="2063914" y="6688499"/>
                  <a:ext cx="7385775" cy="570070"/>
                  <a:chOff x="2034167" y="6688499"/>
                  <a:chExt cx="7385775" cy="570070"/>
                </a:xfrm>
              </p:grpSpPr>
              <p:pic>
                <p:nvPicPr>
                  <p:cNvPr id="9" name="Picture 8">
                    <a:extLst>
                      <a:ext uri="{FF2B5EF4-FFF2-40B4-BE49-F238E27FC236}">
                        <a16:creationId xmlns:a16="http://schemas.microsoft.com/office/drawing/2014/main" id="{14EFFD3C-8E81-D7B0-399C-71E793A82A20}"/>
                      </a:ext>
                    </a:extLst>
                  </p:cNvPr>
                  <p:cNvPicPr>
                    <a:picLocks noChangeAspect="1"/>
                  </p:cNvPicPr>
                  <p:nvPr/>
                </p:nvPicPr>
                <p:blipFill>
                  <a:blip r:embed="rId3"/>
                  <a:srcRect l="18728" t="40127" r="50128" b="38960"/>
                  <a:stretch>
                    <a:fillRect/>
                  </a:stretch>
                </p:blipFill>
                <p:spPr>
                  <a:xfrm>
                    <a:off x="2034167" y="6757721"/>
                    <a:ext cx="1109312" cy="465328"/>
                  </a:xfrm>
                  <a:prstGeom prst="rect">
                    <a:avLst/>
                  </a:prstGeom>
                </p:spPr>
              </p:pic>
              <p:pic>
                <p:nvPicPr>
                  <p:cNvPr id="11" name="Content Placeholder 3">
                    <a:extLst>
                      <a:ext uri="{FF2B5EF4-FFF2-40B4-BE49-F238E27FC236}">
                        <a16:creationId xmlns:a16="http://schemas.microsoft.com/office/drawing/2014/main" id="{995B8E0D-3FB7-7260-DDD6-766C616EC306}"/>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325973" y="6793785"/>
                    <a:ext cx="1312880" cy="359499"/>
                  </a:xfrm>
                  <a:prstGeom prst="rect">
                    <a:avLst/>
                  </a:prstGeom>
                </p:spPr>
              </p:pic>
              <p:pic>
                <p:nvPicPr>
                  <p:cNvPr id="12" name="Content Placeholder 12">
                    <a:extLst>
                      <a:ext uri="{FF2B5EF4-FFF2-40B4-BE49-F238E27FC236}">
                        <a16:creationId xmlns:a16="http://schemas.microsoft.com/office/drawing/2014/main" id="{3AD997C6-315D-25A2-E169-263C10AEF9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32576" y="6688499"/>
                    <a:ext cx="374263" cy="570070"/>
                  </a:xfrm>
                  <a:prstGeom prst="rect">
                    <a:avLst/>
                  </a:prstGeom>
                </p:spPr>
              </p:pic>
              <p:pic>
                <p:nvPicPr>
                  <p:cNvPr id="13" name="Content Placeholder 40" descr="Logo, company name&#10;&#10;Description automatically generated">
                    <a:extLst>
                      <a:ext uri="{FF2B5EF4-FFF2-40B4-BE49-F238E27FC236}">
                        <a16:creationId xmlns:a16="http://schemas.microsoft.com/office/drawing/2014/main" id="{2DF5EBE0-7788-1FBB-E1BC-E4CF5D26426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5154" y="6796460"/>
                    <a:ext cx="606835" cy="356825"/>
                  </a:xfrm>
                  <a:prstGeom prst="rect">
                    <a:avLst/>
                  </a:prstGeom>
                </p:spPr>
              </p:pic>
              <p:pic>
                <p:nvPicPr>
                  <p:cNvPr id="14" name="Content Placeholder 42" descr="A picture containing text&#10;&#10;Description automatically generated">
                    <a:extLst>
                      <a:ext uri="{FF2B5EF4-FFF2-40B4-BE49-F238E27FC236}">
                        <a16:creationId xmlns:a16="http://schemas.microsoft.com/office/drawing/2014/main" id="{93D7845B-7BCE-C98E-5DCB-8A9B99C059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42508" y="6757198"/>
                    <a:ext cx="788957" cy="428910"/>
                  </a:xfrm>
                  <a:prstGeom prst="rect">
                    <a:avLst/>
                  </a:prstGeom>
                </p:spPr>
              </p:pic>
              <p:pic>
                <p:nvPicPr>
                  <p:cNvPr id="15" name="Content Placeholder 37">
                    <a:extLst>
                      <a:ext uri="{FF2B5EF4-FFF2-40B4-BE49-F238E27FC236}">
                        <a16:creationId xmlns:a16="http://schemas.microsoft.com/office/drawing/2014/main" id="{7578B4AB-B8DF-F143-CA37-2065437B96B4}"/>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045679" y="6782125"/>
                    <a:ext cx="374263" cy="431845"/>
                  </a:xfrm>
                  <a:prstGeom prst="rect">
                    <a:avLst/>
                  </a:prstGeom>
                </p:spPr>
              </p:pic>
            </p:grpSp>
            <p:pic>
              <p:nvPicPr>
                <p:cNvPr id="8" name="Picture 7" descr="Chart, pie chart&#10;&#10;Description automatically generated">
                  <a:extLst>
                    <a:ext uri="{FF2B5EF4-FFF2-40B4-BE49-F238E27FC236}">
                      <a16:creationId xmlns:a16="http://schemas.microsoft.com/office/drawing/2014/main" id="{6A00DB11-DD3E-6712-7246-991690DD90E5}"/>
                    </a:ext>
                  </a:extLst>
                </p:cNvPr>
                <p:cNvPicPr>
                  <a:picLocks noChangeAspect="1"/>
                </p:cNvPicPr>
                <p:nvPr/>
              </p:nvPicPr>
              <p:blipFill>
                <a:blip r:embed="rId9"/>
                <a:stretch>
                  <a:fillRect/>
                </a:stretch>
              </p:blipFill>
              <p:spPr>
                <a:xfrm>
                  <a:off x="9601606" y="6745702"/>
                  <a:ext cx="234344" cy="489365"/>
                </a:xfrm>
                <a:prstGeom prst="rect">
                  <a:avLst/>
                </a:prstGeom>
              </p:spPr>
            </p:pic>
          </p:grpSp>
          <p:pic>
            <p:nvPicPr>
              <p:cNvPr id="5" name="Picture 4" descr="A close up of a logo&#10;&#10;AI-generated content may be incorrect.">
                <a:extLst>
                  <a:ext uri="{FF2B5EF4-FFF2-40B4-BE49-F238E27FC236}">
                    <a16:creationId xmlns:a16="http://schemas.microsoft.com/office/drawing/2014/main" id="{4397B59D-F712-2B9A-78F4-4D4AA893F33C}"/>
                  </a:ext>
                </a:extLst>
              </p:cNvPr>
              <p:cNvPicPr>
                <a:picLocks noChangeAspect="1"/>
              </p:cNvPicPr>
              <p:nvPr/>
            </p:nvPicPr>
            <p:blipFill>
              <a:blip r:embed="rId10"/>
              <a:stretch>
                <a:fillRect/>
              </a:stretch>
            </p:blipFill>
            <p:spPr>
              <a:xfrm>
                <a:off x="5932649" y="6327219"/>
                <a:ext cx="977990" cy="337031"/>
              </a:xfrm>
              <a:prstGeom prst="rect">
                <a:avLst/>
              </a:prstGeom>
            </p:spPr>
          </p:pic>
        </p:grpSp>
        <p:pic>
          <p:nvPicPr>
            <p:cNvPr id="1028" name="Picture 4" descr="Datei:Frankfurt School of Finance &amp; Management Official Logo ...">
              <a:extLst>
                <a:ext uri="{FF2B5EF4-FFF2-40B4-BE49-F238E27FC236}">
                  <a16:creationId xmlns:a16="http://schemas.microsoft.com/office/drawing/2014/main" id="{A1166CE1-41E5-04C0-C121-C6FCF3DF3CC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197550" y="6383007"/>
              <a:ext cx="541057" cy="198669"/>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2" descr="48th meeting of the Open-ended Working Group of the Parties ...">
            <a:extLst>
              <a:ext uri="{FF2B5EF4-FFF2-40B4-BE49-F238E27FC236}">
                <a16:creationId xmlns:a16="http://schemas.microsoft.com/office/drawing/2014/main" id="{C5071077-54BC-96E3-E1F7-2F9DF01E85A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773304" y="6198704"/>
            <a:ext cx="1144861" cy="57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090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D35F1-2105-0BEA-9EE8-B42CC6809A8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28A8653-46A5-6536-E19F-F9C6F4DD3490}"/>
              </a:ext>
            </a:extLst>
          </p:cNvPr>
          <p:cNvPicPr>
            <a:picLocks noChangeAspect="1"/>
          </p:cNvPicPr>
          <p:nvPr/>
        </p:nvPicPr>
        <p:blipFill>
          <a:blip r:embed="rId3"/>
          <a:srcRect/>
          <a:stretch/>
        </p:blipFill>
        <p:spPr>
          <a:xfrm>
            <a:off x="9452053" y="292245"/>
            <a:ext cx="2382139" cy="632060"/>
          </a:xfrm>
          <a:prstGeom prst="rect">
            <a:avLst/>
          </a:prstGeom>
        </p:spPr>
      </p:pic>
      <p:sp>
        <p:nvSpPr>
          <p:cNvPr id="24" name="Slide Number Placeholder 23">
            <a:extLst>
              <a:ext uri="{FF2B5EF4-FFF2-40B4-BE49-F238E27FC236}">
                <a16:creationId xmlns:a16="http://schemas.microsoft.com/office/drawing/2014/main" id="{889DEA8E-78AE-1FEE-8008-E2F7C18FF006}"/>
              </a:ext>
            </a:extLst>
          </p:cNvPr>
          <p:cNvSpPr>
            <a:spLocks noGrp="1"/>
          </p:cNvSpPr>
          <p:nvPr>
            <p:ph type="sldNum" sz="quarter" idx="12"/>
          </p:nvPr>
        </p:nvSpPr>
        <p:spPr/>
        <p:txBody>
          <a:bodyPr/>
          <a:lstStyle/>
          <a:p>
            <a:fld id="{20C575D4-128F-6847-A6B1-3598288E9EAB}" type="slidenum">
              <a:rPr lang="en-SE" smtClean="0"/>
              <a:t>20</a:t>
            </a:fld>
            <a:endParaRPr lang="en-SE"/>
          </a:p>
        </p:txBody>
      </p:sp>
      <p:pic>
        <p:nvPicPr>
          <p:cNvPr id="7" name="Picture 6" descr="Background pattern&#10;&#10;Description automatically generated">
            <a:extLst>
              <a:ext uri="{FF2B5EF4-FFF2-40B4-BE49-F238E27FC236}">
                <a16:creationId xmlns:a16="http://schemas.microsoft.com/office/drawing/2014/main" id="{D3B545BF-2164-E12A-92C5-E14C6F0E1C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8AA5A514-1F93-54B4-0191-4862F52108F1}"/>
              </a:ext>
            </a:extLst>
          </p:cNvPr>
          <p:cNvSpPr txBox="1"/>
          <p:nvPr/>
        </p:nvSpPr>
        <p:spPr>
          <a:xfrm>
            <a:off x="312525" y="1177188"/>
            <a:ext cx="11284743" cy="4708981"/>
          </a:xfrm>
          <a:prstGeom prst="rect">
            <a:avLst/>
          </a:prstGeom>
          <a:noFill/>
        </p:spPr>
        <p:txBody>
          <a:bodyPr wrap="square" rtlCol="0">
            <a:spAutoFit/>
          </a:bodyPr>
          <a:lstStyle/>
          <a:p>
            <a:pPr marL="342900" lvl="1" indent="-342900">
              <a:spcAft>
                <a:spcPts val="1200"/>
              </a:spcAft>
              <a:buClr>
                <a:srgbClr val="0095D5"/>
              </a:buClr>
              <a:buSzPct val="130000"/>
              <a:buFont typeface="Arial" panose="020B0604020202020204" pitchFamily="34" charset="0"/>
              <a:buChar char="•"/>
              <a:defRPr/>
            </a:pPr>
            <a:r>
              <a:rPr lang="en-US" altLang="zh-CN" sz="2200" b="1" dirty="0">
                <a:solidFill>
                  <a:prstClr val="black"/>
                </a:solidFill>
                <a:latin typeface="Roboto" panose="02000000000000000000" pitchFamily="2" charset="0"/>
                <a:ea typeface="Roboto" panose="02000000000000000000" pitchFamily="2" charset="0"/>
              </a:rPr>
              <a:t>Optimizing RRR</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Included in many HPMPs and KIPs</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Less so for reclamation</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Challenges include costly logistics, lack of adequate and enforced regulations, unresolved issues (e.g., disposal of unusable refrigerants)</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Other ideas</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Link equipment replacement with end-user incentive </a:t>
            </a:r>
            <a:r>
              <a:rPr lang="en-US" altLang="zh-CN" sz="2200" dirty="0" err="1">
                <a:solidFill>
                  <a:prstClr val="black"/>
                </a:solidFill>
                <a:latin typeface="Roboto" panose="02000000000000000000" pitchFamily="2" charset="0"/>
                <a:ea typeface="Roboto" panose="02000000000000000000" pitchFamily="2" charset="0"/>
              </a:rPr>
              <a:t>programmes</a:t>
            </a:r>
            <a:endParaRPr lang="en-US" altLang="zh-CN" sz="2200" dirty="0">
              <a:solidFill>
                <a:prstClr val="black"/>
              </a:solidFill>
              <a:latin typeface="Roboto" panose="02000000000000000000" pitchFamily="2" charset="0"/>
              <a:ea typeface="Roboto" panose="02000000000000000000" pitchFamily="2" charset="0"/>
            </a:endParaRP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Enable extended producer responsibility (EPR) schemes (see sessions 3 and 7)</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Regional approaches to reclamation</a:t>
            </a:r>
          </a:p>
          <a:p>
            <a:pPr marL="342900" lvl="1" indent="-342900">
              <a:spcAft>
                <a:spcPts val="1200"/>
              </a:spcAft>
              <a:buClr>
                <a:srgbClr val="0095D5"/>
              </a:buClr>
              <a:buSzPct val="130000"/>
              <a:buFont typeface="Arial" panose="020B0604020202020204" pitchFamily="34" charset="0"/>
              <a:buChar char="•"/>
              <a:defRPr/>
            </a:pPr>
            <a:endParaRPr lang="en-US" altLang="zh-CN" sz="2200" dirty="0">
              <a:solidFill>
                <a:prstClr val="black"/>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190A9F94-D173-31BD-FE45-486D9BF79298}"/>
              </a:ext>
            </a:extLst>
          </p:cNvPr>
          <p:cNvSpPr txBox="1"/>
          <p:nvPr/>
        </p:nvSpPr>
        <p:spPr>
          <a:xfrm>
            <a:off x="342506" y="364364"/>
            <a:ext cx="9139528"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Ideas contained in report presented to 97</a:t>
            </a:r>
            <a:r>
              <a:rPr lang="en-US" sz="2800" b="1" baseline="30000" dirty="0">
                <a:solidFill>
                  <a:srgbClr val="0095D5"/>
                </a:solidFill>
                <a:latin typeface="Roboto" panose="02000000000000000000" pitchFamily="2" charset="0"/>
                <a:ea typeface="Roboto" panose="02000000000000000000" pitchFamily="2" charset="0"/>
              </a:rPr>
              <a:t>th</a:t>
            </a:r>
            <a:r>
              <a:rPr lang="en-US" sz="2800" b="1" dirty="0">
                <a:solidFill>
                  <a:srgbClr val="0095D5"/>
                </a:solidFill>
                <a:latin typeface="Roboto" panose="02000000000000000000" pitchFamily="2" charset="0"/>
                <a:ea typeface="Roboto" panose="02000000000000000000" pitchFamily="2" charset="0"/>
              </a:rPr>
              <a:t> meeting (2)</a:t>
            </a:r>
          </a:p>
        </p:txBody>
      </p:sp>
    </p:spTree>
    <p:extLst>
      <p:ext uri="{BB962C8B-B14F-4D97-AF65-F5344CB8AC3E}">
        <p14:creationId xmlns:p14="http://schemas.microsoft.com/office/powerpoint/2010/main" val="152594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7E06B-FFDE-6265-EE9F-55BC02C4AF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44C072F-2F35-AB95-16E8-FA50EE05024F}"/>
              </a:ext>
            </a:extLst>
          </p:cNvPr>
          <p:cNvPicPr>
            <a:picLocks noChangeAspect="1"/>
          </p:cNvPicPr>
          <p:nvPr/>
        </p:nvPicPr>
        <p:blipFill>
          <a:blip r:embed="rId3"/>
          <a:srcRect/>
          <a:stretch/>
        </p:blipFill>
        <p:spPr>
          <a:xfrm>
            <a:off x="9452053" y="292245"/>
            <a:ext cx="2382139" cy="632060"/>
          </a:xfrm>
          <a:prstGeom prst="rect">
            <a:avLst/>
          </a:prstGeom>
        </p:spPr>
      </p:pic>
      <p:sp>
        <p:nvSpPr>
          <p:cNvPr id="24" name="Slide Number Placeholder 23">
            <a:extLst>
              <a:ext uri="{FF2B5EF4-FFF2-40B4-BE49-F238E27FC236}">
                <a16:creationId xmlns:a16="http://schemas.microsoft.com/office/drawing/2014/main" id="{BAE258BD-1318-AA4E-A0BF-EBAE1675FBD3}"/>
              </a:ext>
            </a:extLst>
          </p:cNvPr>
          <p:cNvSpPr>
            <a:spLocks noGrp="1"/>
          </p:cNvSpPr>
          <p:nvPr>
            <p:ph type="sldNum" sz="quarter" idx="12"/>
          </p:nvPr>
        </p:nvSpPr>
        <p:spPr/>
        <p:txBody>
          <a:bodyPr/>
          <a:lstStyle/>
          <a:p>
            <a:fld id="{20C575D4-128F-6847-A6B1-3598288E9EAB}" type="slidenum">
              <a:rPr lang="en-SE" smtClean="0"/>
              <a:t>21</a:t>
            </a:fld>
            <a:endParaRPr lang="en-SE"/>
          </a:p>
        </p:txBody>
      </p:sp>
      <p:pic>
        <p:nvPicPr>
          <p:cNvPr id="7" name="Picture 6" descr="Background pattern&#10;&#10;Description automatically generated">
            <a:extLst>
              <a:ext uri="{FF2B5EF4-FFF2-40B4-BE49-F238E27FC236}">
                <a16:creationId xmlns:a16="http://schemas.microsoft.com/office/drawing/2014/main" id="{7AFFF521-554F-1CAD-68A3-8337D8B3EE4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52A4367A-CCFB-4504-FA24-B8EF1983EA62}"/>
              </a:ext>
            </a:extLst>
          </p:cNvPr>
          <p:cNvSpPr txBox="1"/>
          <p:nvPr/>
        </p:nvSpPr>
        <p:spPr>
          <a:xfrm>
            <a:off x="312525" y="1177188"/>
            <a:ext cx="11284743" cy="6370975"/>
          </a:xfrm>
          <a:prstGeom prst="rect">
            <a:avLst/>
          </a:prstGeom>
          <a:noFill/>
        </p:spPr>
        <p:txBody>
          <a:bodyPr wrap="square" rtlCol="0">
            <a:spAutoFit/>
          </a:bodyPr>
          <a:lstStyle/>
          <a:p>
            <a:pPr marL="342900" lvl="1" indent="-342900">
              <a:spcAft>
                <a:spcPts val="1200"/>
              </a:spcAft>
              <a:buClr>
                <a:srgbClr val="0095D5"/>
              </a:buClr>
              <a:buSzPct val="130000"/>
              <a:buFont typeface="Arial" panose="020B0604020202020204" pitchFamily="34" charset="0"/>
              <a:buChar char="•"/>
              <a:defRPr/>
            </a:pPr>
            <a:r>
              <a:rPr lang="en-US" altLang="zh-CN" sz="2200" b="1" dirty="0">
                <a:solidFill>
                  <a:prstClr val="black"/>
                </a:solidFill>
                <a:latin typeface="Roboto" panose="02000000000000000000" pitchFamily="2" charset="0"/>
                <a:ea typeface="Roboto" panose="02000000000000000000" pitchFamily="2" charset="0"/>
              </a:rPr>
              <a:t>Strengthening reclamation in A5s with manufacturing</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Price of virgin refrigerant – balance viability of reclamation with risk of illegal trade</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Requirement for progressive increase in use of reclaimed refrigerant in HFC-based manufacturing</a:t>
            </a:r>
          </a:p>
          <a:p>
            <a:pPr marL="342900" lvl="1" indent="-342900">
              <a:spcAft>
                <a:spcPts val="1200"/>
              </a:spcAft>
              <a:buClr>
                <a:srgbClr val="0095D5"/>
              </a:buClr>
              <a:buSzPct val="130000"/>
              <a:buFont typeface="Arial" panose="020B0604020202020204" pitchFamily="34" charset="0"/>
              <a:buChar char="•"/>
              <a:defRPr/>
            </a:pPr>
            <a:r>
              <a:rPr lang="en-US" altLang="zh-CN" sz="2200" b="1" dirty="0">
                <a:solidFill>
                  <a:prstClr val="black"/>
                </a:solidFill>
                <a:latin typeface="Roboto" panose="02000000000000000000" pitchFamily="2" charset="0"/>
                <a:ea typeface="Roboto" panose="02000000000000000000" pitchFamily="2" charset="0"/>
              </a:rPr>
              <a:t>Disposal of unwanted refrigerants</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Many challenges, e.g., </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Need consistent and sufficient volume to justify capital expenditures needed to establish destruction facilities</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Accumulate enough controlled substances to make transport viable and justify the individual shipment transaction costs (collection, consolidation, storage)</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Mobile destruction units</a:t>
            </a:r>
          </a:p>
          <a:p>
            <a:pPr marL="457200" lvl="2">
              <a:spcAft>
                <a:spcPts val="1200"/>
              </a:spcAft>
              <a:buClr>
                <a:srgbClr val="0095D5"/>
              </a:buClr>
              <a:buSzPct val="130000"/>
              <a:defRPr/>
            </a:pPr>
            <a:endParaRPr lang="en-US" altLang="zh-CN" sz="2200" dirty="0">
              <a:solidFill>
                <a:prstClr val="black"/>
              </a:solidFill>
              <a:latin typeface="Roboto" panose="02000000000000000000" pitchFamily="2" charset="0"/>
              <a:ea typeface="Roboto" panose="02000000000000000000" pitchFamily="2" charset="0"/>
            </a:endParaRPr>
          </a:p>
          <a:p>
            <a:pPr marL="800100" lvl="2" indent="-342900">
              <a:spcAft>
                <a:spcPts val="1200"/>
              </a:spcAft>
              <a:buClr>
                <a:srgbClr val="0095D5"/>
              </a:buClr>
              <a:buSzPct val="130000"/>
              <a:buFont typeface="Arial" panose="020B0604020202020204" pitchFamily="34" charset="0"/>
              <a:buChar char="•"/>
              <a:defRPr/>
            </a:pPr>
            <a:endParaRPr lang="en-US" altLang="zh-CN" sz="2200" dirty="0">
              <a:solidFill>
                <a:prstClr val="black"/>
              </a:solidFill>
              <a:latin typeface="Roboto" panose="02000000000000000000" pitchFamily="2" charset="0"/>
              <a:ea typeface="Roboto" panose="02000000000000000000" pitchFamily="2" charset="0"/>
            </a:endParaRPr>
          </a:p>
          <a:p>
            <a:pPr marL="342900" lvl="1" indent="-342900">
              <a:spcAft>
                <a:spcPts val="1200"/>
              </a:spcAft>
              <a:buClr>
                <a:srgbClr val="0095D5"/>
              </a:buClr>
              <a:buSzPct val="130000"/>
              <a:buFont typeface="Arial" panose="020B0604020202020204" pitchFamily="34" charset="0"/>
              <a:buChar char="•"/>
              <a:defRPr/>
            </a:pPr>
            <a:endParaRPr lang="en-US" altLang="zh-CN" sz="2200" dirty="0">
              <a:solidFill>
                <a:prstClr val="black"/>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FA78446D-D228-78A6-639F-8A4B023C4EF8}"/>
              </a:ext>
            </a:extLst>
          </p:cNvPr>
          <p:cNvSpPr txBox="1"/>
          <p:nvPr/>
        </p:nvSpPr>
        <p:spPr>
          <a:xfrm>
            <a:off x="342506" y="364364"/>
            <a:ext cx="9139528"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Ideas contained in report presented to 97</a:t>
            </a:r>
            <a:r>
              <a:rPr lang="en-US" sz="2800" b="1" baseline="30000" dirty="0">
                <a:solidFill>
                  <a:srgbClr val="0095D5"/>
                </a:solidFill>
                <a:latin typeface="Roboto" panose="02000000000000000000" pitchFamily="2" charset="0"/>
                <a:ea typeface="Roboto" panose="02000000000000000000" pitchFamily="2" charset="0"/>
              </a:rPr>
              <a:t>th</a:t>
            </a:r>
            <a:r>
              <a:rPr lang="en-US" sz="2800" b="1" dirty="0">
                <a:solidFill>
                  <a:srgbClr val="0095D5"/>
                </a:solidFill>
                <a:latin typeface="Roboto" panose="02000000000000000000" pitchFamily="2" charset="0"/>
                <a:ea typeface="Roboto" panose="02000000000000000000" pitchFamily="2" charset="0"/>
              </a:rPr>
              <a:t> meeting (3)</a:t>
            </a:r>
          </a:p>
        </p:txBody>
      </p:sp>
    </p:spTree>
    <p:extLst>
      <p:ext uri="{BB962C8B-B14F-4D97-AF65-F5344CB8AC3E}">
        <p14:creationId xmlns:p14="http://schemas.microsoft.com/office/powerpoint/2010/main" val="31787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6">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6">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32951-E384-F3E4-6DEB-43D3EED5E43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9598464-CD8A-3E94-B303-5BB8A2F7B370}"/>
              </a:ext>
            </a:extLst>
          </p:cNvPr>
          <p:cNvPicPr>
            <a:picLocks noChangeAspect="1"/>
          </p:cNvPicPr>
          <p:nvPr/>
        </p:nvPicPr>
        <p:blipFill>
          <a:blip r:embed="rId3"/>
          <a:srcRect/>
          <a:stretch/>
        </p:blipFill>
        <p:spPr>
          <a:xfrm>
            <a:off x="9452053" y="292245"/>
            <a:ext cx="2382139" cy="632060"/>
          </a:xfrm>
          <a:prstGeom prst="rect">
            <a:avLst/>
          </a:prstGeom>
        </p:spPr>
      </p:pic>
      <p:sp>
        <p:nvSpPr>
          <p:cNvPr id="24" name="Slide Number Placeholder 23">
            <a:extLst>
              <a:ext uri="{FF2B5EF4-FFF2-40B4-BE49-F238E27FC236}">
                <a16:creationId xmlns:a16="http://schemas.microsoft.com/office/drawing/2014/main" id="{C358E0BD-AD4F-56BE-2857-2ADD877D849B}"/>
              </a:ext>
            </a:extLst>
          </p:cNvPr>
          <p:cNvSpPr>
            <a:spLocks noGrp="1"/>
          </p:cNvSpPr>
          <p:nvPr>
            <p:ph type="sldNum" sz="quarter" idx="12"/>
          </p:nvPr>
        </p:nvSpPr>
        <p:spPr/>
        <p:txBody>
          <a:bodyPr/>
          <a:lstStyle/>
          <a:p>
            <a:fld id="{20C575D4-128F-6847-A6B1-3598288E9EAB}" type="slidenum">
              <a:rPr lang="en-SE" smtClean="0"/>
              <a:t>22</a:t>
            </a:fld>
            <a:endParaRPr lang="en-SE"/>
          </a:p>
        </p:txBody>
      </p:sp>
      <p:pic>
        <p:nvPicPr>
          <p:cNvPr id="7" name="Picture 6" descr="Background pattern&#10;&#10;Description automatically generated">
            <a:extLst>
              <a:ext uri="{FF2B5EF4-FFF2-40B4-BE49-F238E27FC236}">
                <a16:creationId xmlns:a16="http://schemas.microsoft.com/office/drawing/2014/main" id="{94F44DBA-94F8-FA91-E2EC-F1342823C7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A183ED77-DFCA-B318-B67A-DA8BCBF37267}"/>
              </a:ext>
            </a:extLst>
          </p:cNvPr>
          <p:cNvSpPr txBox="1"/>
          <p:nvPr/>
        </p:nvSpPr>
        <p:spPr>
          <a:xfrm>
            <a:off x="312525" y="1177188"/>
            <a:ext cx="11284743" cy="6032421"/>
          </a:xfrm>
          <a:prstGeom prst="rect">
            <a:avLst/>
          </a:prstGeom>
          <a:noFill/>
        </p:spPr>
        <p:txBody>
          <a:bodyPr wrap="square" rtlCol="0">
            <a:spAutoFit/>
          </a:bodyPr>
          <a:lstStyle/>
          <a:p>
            <a:pPr marL="342900" lvl="1" indent="-342900">
              <a:spcAft>
                <a:spcPts val="1200"/>
              </a:spcAft>
              <a:buClr>
                <a:srgbClr val="0095D5"/>
              </a:buClr>
              <a:buSzPct val="130000"/>
              <a:buFont typeface="Arial" panose="020B0604020202020204" pitchFamily="34" charset="0"/>
              <a:buChar char="•"/>
              <a:defRPr/>
            </a:pPr>
            <a:r>
              <a:rPr lang="en-US" altLang="zh-CN" sz="2200" b="1" dirty="0">
                <a:solidFill>
                  <a:prstClr val="black"/>
                </a:solidFill>
                <a:latin typeface="Roboto" panose="02000000000000000000" pitchFamily="2" charset="0"/>
                <a:ea typeface="Roboto" panose="02000000000000000000" pitchFamily="2" charset="0"/>
              </a:rPr>
              <a:t>Disposal of unwanted refrigerants (cont’d)</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Disposal campaigns of phased out controlled substances except halons, HCFC and HFCs</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Need to avoid perverse incentives</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Mostly relevant to LVCs and non-LVCs</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Larger non-LVCs more likely to have destruction facilities and able to generate consistent and sufficient volume of waste controlled substances</a:t>
            </a:r>
          </a:p>
          <a:p>
            <a:pPr marL="1257300" lvl="3"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Case-by-case basis</a:t>
            </a:r>
          </a:p>
          <a:p>
            <a:pPr marL="342900" lvl="1" indent="-342900">
              <a:spcAft>
                <a:spcPts val="1200"/>
              </a:spcAft>
              <a:buClr>
                <a:srgbClr val="0095D5"/>
              </a:buClr>
              <a:buSzPct val="130000"/>
              <a:buFont typeface="Arial" panose="020B0604020202020204" pitchFamily="34" charset="0"/>
              <a:buChar char="•"/>
              <a:defRPr/>
            </a:pPr>
            <a:r>
              <a:rPr lang="en-US" altLang="zh-CN" sz="2200" b="1" dirty="0">
                <a:solidFill>
                  <a:prstClr val="black"/>
                </a:solidFill>
                <a:latin typeface="Roboto" panose="02000000000000000000" pitchFamily="2" charset="0"/>
                <a:ea typeface="Roboto" panose="02000000000000000000" pitchFamily="2" charset="0"/>
              </a:rPr>
              <a:t>Transboundary movement of controlled substances for destruction or reclamation</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Session 5 and </a:t>
            </a:r>
            <a:r>
              <a:rPr lang="en-US" altLang="zh-CN" sz="2200">
                <a:solidFill>
                  <a:prstClr val="black"/>
                </a:solidFill>
                <a:latin typeface="Roboto" panose="02000000000000000000" pitchFamily="2" charset="0"/>
                <a:ea typeface="Roboto" panose="02000000000000000000" pitchFamily="2" charset="0"/>
              </a:rPr>
              <a:t>breakout in </a:t>
            </a:r>
            <a:r>
              <a:rPr lang="en-US" altLang="zh-CN" sz="2200" dirty="0">
                <a:solidFill>
                  <a:prstClr val="black"/>
                </a:solidFill>
                <a:latin typeface="Roboto" panose="02000000000000000000" pitchFamily="2" charset="0"/>
                <a:ea typeface="Roboto" panose="02000000000000000000" pitchFamily="2" charset="0"/>
              </a:rPr>
              <a:t>session 6</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Possible revolving fund modality?</a:t>
            </a:r>
          </a:p>
          <a:p>
            <a:pPr marL="800100" lvl="2" indent="-342900">
              <a:spcAft>
                <a:spcPts val="1200"/>
              </a:spcAft>
              <a:buClr>
                <a:srgbClr val="0095D5"/>
              </a:buClr>
              <a:buSzPct val="130000"/>
              <a:buFont typeface="Arial" panose="020B0604020202020204" pitchFamily="34" charset="0"/>
              <a:buChar char="•"/>
              <a:defRPr/>
            </a:pPr>
            <a:endParaRPr lang="en-US" altLang="zh-CN" sz="2200" dirty="0">
              <a:solidFill>
                <a:prstClr val="black"/>
              </a:solidFill>
              <a:latin typeface="Roboto" panose="02000000000000000000" pitchFamily="2" charset="0"/>
              <a:ea typeface="Roboto" panose="02000000000000000000" pitchFamily="2" charset="0"/>
            </a:endParaRPr>
          </a:p>
          <a:p>
            <a:pPr marL="342900" lvl="1" indent="-342900">
              <a:spcAft>
                <a:spcPts val="1200"/>
              </a:spcAft>
              <a:buClr>
                <a:srgbClr val="0095D5"/>
              </a:buClr>
              <a:buSzPct val="130000"/>
              <a:buFont typeface="Arial" panose="020B0604020202020204" pitchFamily="34" charset="0"/>
              <a:buChar char="•"/>
              <a:defRPr/>
            </a:pPr>
            <a:endParaRPr lang="en-US" altLang="zh-CN" sz="2200" dirty="0">
              <a:solidFill>
                <a:prstClr val="black"/>
              </a:solidFill>
              <a:latin typeface="Roboto" panose="02000000000000000000" pitchFamily="2" charset="0"/>
              <a:ea typeface="Roboto" panose="02000000000000000000" pitchFamily="2" charset="0"/>
            </a:endParaRPr>
          </a:p>
        </p:txBody>
      </p:sp>
      <p:sp>
        <p:nvSpPr>
          <p:cNvPr id="2" name="TextBox 1">
            <a:extLst>
              <a:ext uri="{FF2B5EF4-FFF2-40B4-BE49-F238E27FC236}">
                <a16:creationId xmlns:a16="http://schemas.microsoft.com/office/drawing/2014/main" id="{5D3C015E-FE8D-B351-E5C6-85C2B51889A7}"/>
              </a:ext>
            </a:extLst>
          </p:cNvPr>
          <p:cNvSpPr txBox="1"/>
          <p:nvPr/>
        </p:nvSpPr>
        <p:spPr>
          <a:xfrm>
            <a:off x="342506" y="364364"/>
            <a:ext cx="9139528"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Ideas contained in report presented to 97</a:t>
            </a:r>
            <a:r>
              <a:rPr lang="en-US" sz="2800" b="1" baseline="30000" dirty="0">
                <a:solidFill>
                  <a:srgbClr val="0095D5"/>
                </a:solidFill>
                <a:latin typeface="Roboto" panose="02000000000000000000" pitchFamily="2" charset="0"/>
                <a:ea typeface="Roboto" panose="02000000000000000000" pitchFamily="2" charset="0"/>
              </a:rPr>
              <a:t>th</a:t>
            </a:r>
            <a:r>
              <a:rPr lang="en-US" sz="2800" b="1" dirty="0">
                <a:solidFill>
                  <a:srgbClr val="0095D5"/>
                </a:solidFill>
                <a:latin typeface="Roboto" panose="02000000000000000000" pitchFamily="2" charset="0"/>
                <a:ea typeface="Roboto" panose="02000000000000000000" pitchFamily="2" charset="0"/>
              </a:rPr>
              <a:t> meeting (4)</a:t>
            </a:r>
          </a:p>
        </p:txBody>
      </p:sp>
    </p:spTree>
    <p:extLst>
      <p:ext uri="{BB962C8B-B14F-4D97-AF65-F5344CB8AC3E}">
        <p14:creationId xmlns:p14="http://schemas.microsoft.com/office/powerpoint/2010/main" val="278328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6">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31810-0AF6-C4EC-04D1-F3E51716E2B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802E650-474E-E3C1-F634-E8643D8F0715}"/>
              </a:ext>
            </a:extLst>
          </p:cNvPr>
          <p:cNvPicPr>
            <a:picLocks noChangeAspect="1"/>
          </p:cNvPicPr>
          <p:nvPr/>
        </p:nvPicPr>
        <p:blipFill>
          <a:blip r:embed="rId3"/>
          <a:srcRect/>
          <a:stretch/>
        </p:blipFill>
        <p:spPr>
          <a:xfrm>
            <a:off x="9452053" y="292245"/>
            <a:ext cx="2382139" cy="632060"/>
          </a:xfrm>
          <a:prstGeom prst="rect">
            <a:avLst/>
          </a:prstGeom>
        </p:spPr>
      </p:pic>
      <p:sp>
        <p:nvSpPr>
          <p:cNvPr id="24" name="Slide Number Placeholder 23">
            <a:extLst>
              <a:ext uri="{FF2B5EF4-FFF2-40B4-BE49-F238E27FC236}">
                <a16:creationId xmlns:a16="http://schemas.microsoft.com/office/drawing/2014/main" id="{5FB7814B-2760-7DE8-0A30-24346C7CB068}"/>
              </a:ext>
            </a:extLst>
          </p:cNvPr>
          <p:cNvSpPr>
            <a:spLocks noGrp="1"/>
          </p:cNvSpPr>
          <p:nvPr>
            <p:ph type="sldNum" sz="quarter" idx="12"/>
          </p:nvPr>
        </p:nvSpPr>
        <p:spPr/>
        <p:txBody>
          <a:bodyPr/>
          <a:lstStyle/>
          <a:p>
            <a:fld id="{20C575D4-128F-6847-A6B1-3598288E9EAB}" type="slidenum">
              <a:rPr lang="en-SE" smtClean="0"/>
              <a:t>23</a:t>
            </a:fld>
            <a:endParaRPr lang="en-SE"/>
          </a:p>
        </p:txBody>
      </p:sp>
      <p:pic>
        <p:nvPicPr>
          <p:cNvPr id="7" name="Picture 6" descr="Background pattern&#10;&#10;Description automatically generated">
            <a:extLst>
              <a:ext uri="{FF2B5EF4-FFF2-40B4-BE49-F238E27FC236}">
                <a16:creationId xmlns:a16="http://schemas.microsoft.com/office/drawing/2014/main" id="{8ACBB613-1158-E736-9132-B5D6036A07B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27"/>
          <a:stretch/>
        </p:blipFill>
        <p:spPr>
          <a:xfrm>
            <a:off x="-102870" y="6390464"/>
            <a:ext cx="12294870" cy="460765"/>
          </a:xfrm>
          <a:prstGeom prst="rect">
            <a:avLst/>
          </a:prstGeom>
        </p:spPr>
      </p:pic>
      <p:sp>
        <p:nvSpPr>
          <p:cNvPr id="46" name="TextBox 45">
            <a:extLst>
              <a:ext uri="{FF2B5EF4-FFF2-40B4-BE49-F238E27FC236}">
                <a16:creationId xmlns:a16="http://schemas.microsoft.com/office/drawing/2014/main" id="{90C1A53E-B3CE-0428-A72B-CD3C5F2EF8B9}"/>
              </a:ext>
            </a:extLst>
          </p:cNvPr>
          <p:cNvSpPr txBox="1"/>
          <p:nvPr/>
        </p:nvSpPr>
        <p:spPr>
          <a:xfrm>
            <a:off x="312525" y="1177188"/>
            <a:ext cx="11284743" cy="2246769"/>
          </a:xfrm>
          <a:prstGeom prst="rect">
            <a:avLst/>
          </a:prstGeom>
          <a:noFill/>
        </p:spPr>
        <p:txBody>
          <a:bodyPr wrap="square" rtlCol="0">
            <a:spAutoFit/>
          </a:bodyPr>
          <a:lstStyle/>
          <a:p>
            <a:pPr marL="342900" lvl="1"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A national strategy enabled by a robust regulatory framework tailored to each country’s context will help ensure effective and self-sustained LRM</a:t>
            </a:r>
          </a:p>
          <a:p>
            <a:pPr marL="342900" lvl="1"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Report presented at the 97</a:t>
            </a:r>
            <a:r>
              <a:rPr lang="en-US" altLang="zh-CN" sz="2200" baseline="30000" dirty="0">
                <a:solidFill>
                  <a:prstClr val="black"/>
                </a:solidFill>
                <a:latin typeface="Roboto" panose="02000000000000000000" pitchFamily="2" charset="0"/>
                <a:ea typeface="Roboto" panose="02000000000000000000" pitchFamily="2" charset="0"/>
              </a:rPr>
              <a:t>th</a:t>
            </a:r>
            <a:r>
              <a:rPr lang="en-US" altLang="zh-CN" sz="2200" dirty="0">
                <a:solidFill>
                  <a:prstClr val="black"/>
                </a:solidFill>
                <a:latin typeface="Roboto" panose="02000000000000000000" pitchFamily="2" charset="0"/>
                <a:ea typeface="Roboto" panose="02000000000000000000" pitchFamily="2" charset="0"/>
              </a:rPr>
              <a:t> meeting included a number of ideas</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Consider using any that will work for your country</a:t>
            </a:r>
          </a:p>
          <a:p>
            <a:pPr marL="800100" lvl="2" indent="-342900">
              <a:spcAft>
                <a:spcPts val="1200"/>
              </a:spcAft>
              <a:buClr>
                <a:srgbClr val="0095D5"/>
              </a:buClr>
              <a:buSzPct val="130000"/>
              <a:buFont typeface="Arial" panose="020B0604020202020204" pitchFamily="34" charset="0"/>
              <a:buChar char="•"/>
              <a:defRPr/>
            </a:pPr>
            <a:r>
              <a:rPr lang="en-US" altLang="zh-CN" sz="2200" dirty="0">
                <a:solidFill>
                  <a:prstClr val="black"/>
                </a:solidFill>
                <a:latin typeface="Roboto" panose="02000000000000000000" pitchFamily="2" charset="0"/>
                <a:ea typeface="Roboto" panose="02000000000000000000" pitchFamily="2" charset="0"/>
              </a:rPr>
              <a:t>Ignore any that won’t for your country</a:t>
            </a:r>
          </a:p>
        </p:txBody>
      </p:sp>
      <p:sp>
        <p:nvSpPr>
          <p:cNvPr id="2" name="TextBox 1">
            <a:extLst>
              <a:ext uri="{FF2B5EF4-FFF2-40B4-BE49-F238E27FC236}">
                <a16:creationId xmlns:a16="http://schemas.microsoft.com/office/drawing/2014/main" id="{22F5175D-832F-1F3E-FF79-564216E5F249}"/>
              </a:ext>
            </a:extLst>
          </p:cNvPr>
          <p:cNvSpPr txBox="1"/>
          <p:nvPr/>
        </p:nvSpPr>
        <p:spPr>
          <a:xfrm>
            <a:off x="342818" y="364364"/>
            <a:ext cx="9094245" cy="523220"/>
          </a:xfrm>
          <a:prstGeom prst="rect">
            <a:avLst/>
          </a:prstGeom>
          <a:noFill/>
        </p:spPr>
        <p:txBody>
          <a:bodyPr wrap="square" rtlCol="0">
            <a:spAutoFit/>
          </a:bodyPr>
          <a:lstStyle/>
          <a:p>
            <a:r>
              <a:rPr lang="en-US" sz="2800" b="1" dirty="0">
                <a:solidFill>
                  <a:srgbClr val="0095D5"/>
                </a:solidFill>
                <a:latin typeface="Roboto" panose="02000000000000000000" pitchFamily="2" charset="0"/>
                <a:ea typeface="Roboto" panose="02000000000000000000" pitchFamily="2" charset="0"/>
              </a:rPr>
              <a:t>Final thoughts</a:t>
            </a:r>
          </a:p>
        </p:txBody>
      </p:sp>
    </p:spTree>
    <p:extLst>
      <p:ext uri="{BB962C8B-B14F-4D97-AF65-F5344CB8AC3E}">
        <p14:creationId xmlns:p14="http://schemas.microsoft.com/office/powerpoint/2010/main" val="313005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22D97-51DF-E5E0-B073-723E5CFABF39}"/>
            </a:ext>
          </a:extLst>
        </p:cNvPr>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F7F09ADD-2EF4-1835-15FA-2604137D39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sp>
        <p:nvSpPr>
          <p:cNvPr id="2" name="Content Placeholder 1">
            <a:extLst>
              <a:ext uri="{FF2B5EF4-FFF2-40B4-BE49-F238E27FC236}">
                <a16:creationId xmlns:a16="http://schemas.microsoft.com/office/drawing/2014/main" id="{32EA9624-7726-7233-3A95-FCBF51DCB301}"/>
              </a:ext>
            </a:extLst>
          </p:cNvPr>
          <p:cNvSpPr>
            <a:spLocks noGrp="1"/>
          </p:cNvSpPr>
          <p:nvPr>
            <p:ph sz="quarter" idx="10"/>
          </p:nvPr>
        </p:nvSpPr>
        <p:spPr>
          <a:xfrm>
            <a:off x="334963" y="1160463"/>
            <a:ext cx="8262937" cy="4789487"/>
          </a:xfrm>
          <a:prstGeom prst="rect">
            <a:avLst/>
          </a:prstGeom>
        </p:spPr>
        <p:txBody>
          <a:bodyPr/>
          <a:lstStyle/>
          <a:p>
            <a:pPr marL="0" lvl="0" defTabSz="914400">
              <a:spcBef>
                <a:spcPts val="0"/>
              </a:spcBef>
              <a:defRPr/>
            </a:pPr>
            <a:r>
              <a:rPr lang="en-GB" noProof="0" dirty="0"/>
              <a:t>Country example: Status and outlook on RRR schemes</a:t>
            </a:r>
          </a:p>
          <a:p>
            <a:pPr marL="33527" marR="0" lvl="0" indent="0" algn="l" defTabSz="975367"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en-GB" sz="2000" b="1" i="0" u="none" strike="noStrike" kern="0" cap="none" spc="0" normalizeH="0" baseline="0" noProof="0" dirty="0">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Dr. Ezzat Lewis, NOU Egypt</a:t>
            </a:r>
            <a:endParaRPr lang="en-GB" noProof="0" dirty="0">
              <a:solidFill>
                <a:schemeClr val="bg1"/>
              </a:solidFill>
              <a:latin typeface="+mj-lt"/>
              <a:cs typeface="Arial Bold" panose="020B0704020202020204" pitchFamily="34" charset="0"/>
            </a:endParaRPr>
          </a:p>
        </p:txBody>
      </p:sp>
    </p:spTree>
    <p:extLst>
      <p:ext uri="{BB962C8B-B14F-4D97-AF65-F5344CB8AC3E}">
        <p14:creationId xmlns:p14="http://schemas.microsoft.com/office/powerpoint/2010/main" val="1276011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ight Triangle 30" descr="&quot;&quot;">
            <a:extLst>
              <a:ext uri="{FF2B5EF4-FFF2-40B4-BE49-F238E27FC236}">
                <a16:creationId xmlns:a16="http://schemas.microsoft.com/office/drawing/2014/main" id="{8071874B-7578-0C50-8034-4B4841D89123}"/>
              </a:ext>
            </a:extLst>
          </p:cNvPr>
          <p:cNvSpPr>
            <a:spLocks noGrp="1" noRot="1" noChangeAspect="1" noMove="1" noResize="1" noEditPoints="1" noAdjustHandles="1" noChangeArrowheads="1" noChangeShapeType="1" noTextEdit="1"/>
          </p:cNvSpPr>
          <p:nvPr/>
        </p:nvSpPr>
        <p:spPr>
          <a:xfrm flipH="1">
            <a:off x="7956949" y="3358754"/>
            <a:ext cx="2468165" cy="24003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350" noProof="0" dirty="0"/>
          </a:p>
        </p:txBody>
      </p:sp>
      <p:sp>
        <p:nvSpPr>
          <p:cNvPr id="18437" name="Title 7">
            <a:extLst>
              <a:ext uri="{FF2B5EF4-FFF2-40B4-BE49-F238E27FC236}">
                <a16:creationId xmlns:a16="http://schemas.microsoft.com/office/drawing/2014/main" id="{32F5298D-D940-5A4B-8AE8-C26A265D4FDB}"/>
              </a:ext>
            </a:extLst>
          </p:cNvPr>
          <p:cNvSpPr>
            <a:spLocks noGrp="1" noChangeArrowheads="1"/>
          </p:cNvSpPr>
          <p:nvPr>
            <p:ph type="ctrTitle"/>
          </p:nvPr>
        </p:nvSpPr>
        <p:spPr>
          <a:xfrm>
            <a:off x="2505075" y="2159397"/>
            <a:ext cx="6819900" cy="2707878"/>
          </a:xfrm>
        </p:spPr>
        <p:txBody>
          <a:bodyPr>
            <a:normAutofit fontScale="90000"/>
          </a:bodyPr>
          <a:lstStyle/>
          <a:p>
            <a:pPr algn="ct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t>Reclamation </a:t>
            </a:r>
            <a:r>
              <a:rPr lang="en-GB" sz="2400" b="1" noProof="0" dirty="0" err="1">
                <a:solidFill>
                  <a:srgbClr val="C00000"/>
                </a:solidFill>
                <a:latin typeface="Roboto" panose="02000000000000000000" pitchFamily="2" charset="0"/>
                <a:ea typeface="Roboto" panose="02000000000000000000" pitchFamily="2" charset="0"/>
                <a:cs typeface="Roboto" panose="02000000000000000000" pitchFamily="2" charset="0"/>
              </a:rPr>
              <a:t>Centers</a:t>
            </a:r>
            <a: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t> of ODS</a:t>
            </a: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t>Egypt Experience</a:t>
            </a:r>
            <a:br>
              <a:rPr lang="en-GB" sz="2400" b="1" noProof="0" dirty="0">
                <a:solidFill>
                  <a:srgbClr val="C00000"/>
                </a:solidFill>
                <a:latin typeface="Roboto" panose="02000000000000000000" pitchFamily="2" charset="0"/>
                <a:ea typeface="Roboto" panose="02000000000000000000" pitchFamily="2" charset="0"/>
                <a:cs typeface="Roboto" panose="02000000000000000000" pitchFamily="2" charset="0"/>
              </a:rPr>
            </a:br>
            <a:br>
              <a:rPr lang="en-GB" sz="1600" noProof="0" dirty="0">
                <a:solidFill>
                  <a:srgbClr val="FF0000"/>
                </a:solidFill>
                <a:cs typeface="Majalla UI"/>
              </a:rPr>
            </a:br>
            <a:r>
              <a:rPr lang="en-GB" sz="1600" b="1" noProof="0" dirty="0">
                <a:solidFill>
                  <a:schemeClr val="tx1"/>
                </a:solidFill>
                <a:latin typeface="Verdana" panose="020B0604030504040204" pitchFamily="34" charset="0"/>
              </a:rPr>
              <a:t>BY</a:t>
            </a:r>
            <a:br>
              <a:rPr lang="en-GB" sz="1600" b="1" noProof="0" dirty="0">
                <a:solidFill>
                  <a:schemeClr val="tx1"/>
                </a:solidFill>
                <a:latin typeface="Verdana" panose="020B0604030504040204" pitchFamily="34" charset="0"/>
              </a:rPr>
            </a:br>
            <a:br>
              <a:rPr lang="en-GB" sz="1600" b="1" noProof="0" dirty="0">
                <a:solidFill>
                  <a:schemeClr val="tx1"/>
                </a:solidFill>
                <a:latin typeface="Verdana" panose="020B0604030504040204" pitchFamily="34" charset="0"/>
              </a:rPr>
            </a:br>
            <a:r>
              <a:rPr lang="en-GB" sz="1600" b="1" noProof="0" dirty="0">
                <a:solidFill>
                  <a:schemeClr val="tx1"/>
                </a:solidFill>
                <a:latin typeface="Verdana" panose="020B0604030504040204" pitchFamily="34" charset="0"/>
              </a:rPr>
              <a:t>Ezzat Lewis</a:t>
            </a:r>
            <a:br>
              <a:rPr lang="en-GB" sz="1600" b="1" noProof="0" dirty="0">
                <a:solidFill>
                  <a:schemeClr val="tx1"/>
                </a:solidFill>
                <a:latin typeface="Verdana" panose="020B0604030504040204" pitchFamily="34" charset="0"/>
              </a:rPr>
            </a:br>
            <a:br>
              <a:rPr lang="en-GB" sz="1600" b="1" noProof="0" dirty="0">
                <a:solidFill>
                  <a:schemeClr val="tx1"/>
                </a:solidFill>
                <a:latin typeface="Verdana" panose="020B0604030504040204" pitchFamily="34" charset="0"/>
              </a:rPr>
            </a:br>
            <a:r>
              <a:rPr lang="en-GB" sz="1600" b="1" noProof="0" dirty="0">
                <a:solidFill>
                  <a:schemeClr val="tx1"/>
                </a:solidFill>
                <a:latin typeface="Verdana" panose="020B0604030504040204" pitchFamily="34" charset="0"/>
              </a:rPr>
              <a:t>NOU , Egypt</a:t>
            </a:r>
            <a:br>
              <a:rPr lang="en-GB" sz="1600" noProof="0" dirty="0">
                <a:solidFill>
                  <a:srgbClr val="114FFB"/>
                </a:solidFill>
                <a:latin typeface="Verdana" panose="020B0604030504040204" pitchFamily="34" charset="0"/>
              </a:rPr>
            </a:br>
            <a:endParaRPr lang="en-GB" sz="1600" b="1" noProof="0" dirty="0">
              <a:solidFill>
                <a:srgbClr val="C00000"/>
              </a:solidFill>
              <a:latin typeface="Roboto" panose="02000000000000000000" pitchFamily="2" charset="0"/>
              <a:ea typeface="Roboto" panose="02000000000000000000" pitchFamily="2" charset="0"/>
              <a:cs typeface="Roboto" panose="02000000000000000000" pitchFamily="2" charset="0"/>
            </a:endParaRPr>
          </a:p>
        </p:txBody>
      </p:sp>
      <p:sp>
        <p:nvSpPr>
          <p:cNvPr id="18439" name="TextBox 7">
            <a:extLst>
              <a:ext uri="{FF2B5EF4-FFF2-40B4-BE49-F238E27FC236}">
                <a16:creationId xmlns:a16="http://schemas.microsoft.com/office/drawing/2014/main" id="{4C4B4919-EFBB-F8E3-CD6B-D2292AEC7535}"/>
              </a:ext>
            </a:extLst>
          </p:cNvPr>
          <p:cNvSpPr txBox="1">
            <a:spLocks noChangeArrowheads="1"/>
          </p:cNvSpPr>
          <p:nvPr/>
        </p:nvSpPr>
        <p:spPr bwMode="auto">
          <a:xfrm>
            <a:off x="7386639" y="828676"/>
            <a:ext cx="2681286"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sz="1050" b="1" noProof="0" dirty="0">
                <a:solidFill>
                  <a:srgbClr val="00B050"/>
                </a:solidFill>
                <a:latin typeface="Times New Roman" panose="02020603050405020304" pitchFamily="18" charset="0"/>
                <a:ea typeface="Adobe Gothic Std B" pitchFamily="34" charset="-128"/>
                <a:cs typeface="Times New Roman" panose="02020603050405020304" pitchFamily="18" charset="0"/>
              </a:rPr>
              <a:t>Ministry Of Environment</a:t>
            </a:r>
          </a:p>
          <a:p>
            <a:pPr algn="ctr" eaLnBrk="1" hangingPunct="1">
              <a:lnSpc>
                <a:spcPct val="100000"/>
              </a:lnSpc>
              <a:spcBef>
                <a:spcPct val="0"/>
              </a:spcBef>
              <a:buFontTx/>
              <a:buNone/>
            </a:pPr>
            <a:r>
              <a:rPr lang="en-GB" sz="1050" b="1" noProof="0" dirty="0">
                <a:solidFill>
                  <a:srgbClr val="00B050"/>
                </a:solidFill>
                <a:latin typeface="Times New Roman" panose="02020603050405020304" pitchFamily="18" charset="0"/>
                <a:ea typeface="Adobe Gothic Std B" pitchFamily="34" charset="-128"/>
                <a:cs typeface="Times New Roman" panose="02020603050405020304" pitchFamily="18" charset="0"/>
              </a:rPr>
              <a:t>Egyptian Environmental Affairs Agency </a:t>
            </a:r>
          </a:p>
          <a:p>
            <a:pPr algn="ctr" eaLnBrk="1" hangingPunct="1">
              <a:lnSpc>
                <a:spcPct val="100000"/>
              </a:lnSpc>
              <a:spcBef>
                <a:spcPct val="0"/>
              </a:spcBef>
              <a:buFontTx/>
              <a:buNone/>
            </a:pPr>
            <a:r>
              <a:rPr lang="en-GB" sz="1050" b="1" noProof="0" dirty="0">
                <a:solidFill>
                  <a:srgbClr val="00B050"/>
                </a:solidFill>
                <a:latin typeface="Times New Roman" panose="02020603050405020304" pitchFamily="18" charset="0"/>
                <a:ea typeface="Adobe Gothic Std B" pitchFamily="34" charset="-128"/>
                <a:cs typeface="Times New Roman" panose="02020603050405020304" pitchFamily="18" charset="0"/>
              </a:rPr>
              <a:t>National Ozone Unit </a:t>
            </a:r>
          </a:p>
        </p:txBody>
      </p:sp>
      <p:grpSp>
        <p:nvGrpSpPr>
          <p:cNvPr id="2" name="Group 1">
            <a:extLst>
              <a:ext uri="{FF2B5EF4-FFF2-40B4-BE49-F238E27FC236}">
                <a16:creationId xmlns:a16="http://schemas.microsoft.com/office/drawing/2014/main" id="{1F19A762-3CDD-F38F-0F02-227C6A82797E}"/>
              </a:ext>
            </a:extLst>
          </p:cNvPr>
          <p:cNvGrpSpPr/>
          <p:nvPr/>
        </p:nvGrpSpPr>
        <p:grpSpPr>
          <a:xfrm>
            <a:off x="2343151" y="676276"/>
            <a:ext cx="1876425" cy="885824"/>
            <a:chOff x="4284683" y="2619181"/>
            <a:chExt cx="2828484" cy="873227"/>
          </a:xfrm>
        </p:grpSpPr>
        <p:pic>
          <p:nvPicPr>
            <p:cNvPr id="3" name="Picture 2">
              <a:extLst>
                <a:ext uri="{FF2B5EF4-FFF2-40B4-BE49-F238E27FC236}">
                  <a16:creationId xmlns:a16="http://schemas.microsoft.com/office/drawing/2014/main" id="{FE438230-67D2-CB96-782E-FB0D18339354}"/>
                </a:ext>
              </a:extLst>
            </p:cNvPr>
            <p:cNvPicPr>
              <a:picLocks noChangeAspect="1"/>
            </p:cNvPicPr>
            <p:nvPr/>
          </p:nvPicPr>
          <p:blipFill rotWithShape="1">
            <a:blip r:embed="rId3">
              <a:extLst>
                <a:ext uri="{28A0092B-C50C-407E-A947-70E740481C1C}">
                  <a14:useLocalDpi xmlns:a14="http://schemas.microsoft.com/office/drawing/2010/main" val="0"/>
                </a:ext>
              </a:extLst>
            </a:blip>
            <a:srcRect l="58873"/>
            <a:stretch/>
          </p:blipFill>
          <p:spPr>
            <a:xfrm>
              <a:off x="4284683" y="2634198"/>
              <a:ext cx="853339" cy="826725"/>
            </a:xfrm>
            <a:prstGeom prst="rect">
              <a:avLst/>
            </a:prstGeom>
          </p:spPr>
        </p:pic>
        <p:pic>
          <p:nvPicPr>
            <p:cNvPr id="4" name="Picture 3" descr="LOGO-NOU.png">
              <a:extLst>
                <a:ext uri="{FF2B5EF4-FFF2-40B4-BE49-F238E27FC236}">
                  <a16:creationId xmlns:a16="http://schemas.microsoft.com/office/drawing/2014/main" id="{21ED1E86-324A-5EF7-A21B-4FC84EF24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2629" y="2619181"/>
              <a:ext cx="2070538" cy="873227"/>
            </a:xfrm>
            <a:prstGeom prst="rect">
              <a:avLst/>
            </a:prstGeom>
          </p:spPr>
        </p:pic>
        <p:cxnSp>
          <p:nvCxnSpPr>
            <p:cNvPr id="5" name="Straight Connector 4">
              <a:extLst>
                <a:ext uri="{FF2B5EF4-FFF2-40B4-BE49-F238E27FC236}">
                  <a16:creationId xmlns:a16="http://schemas.microsoft.com/office/drawing/2014/main" id="{D21B4B45-C556-D5E9-CE5D-BCDC46301CCF}"/>
                </a:ext>
              </a:extLst>
            </p:cNvPr>
            <p:cNvCxnSpPr/>
            <p:nvPr/>
          </p:nvCxnSpPr>
          <p:spPr>
            <a:xfrm>
              <a:off x="5178175" y="2648024"/>
              <a:ext cx="0" cy="812899"/>
            </a:xfrm>
            <a:prstGeom prst="line">
              <a:avLst/>
            </a:prstGeom>
            <a:ln>
              <a:solidFill>
                <a:srgbClr val="4F81BD"/>
              </a:solidFill>
            </a:ln>
          </p:spPr>
          <p:style>
            <a:lnRef idx="2">
              <a:schemeClr val="accent1"/>
            </a:lnRef>
            <a:fillRef idx="0">
              <a:schemeClr val="accent1"/>
            </a:fillRef>
            <a:effectRef idx="1">
              <a:schemeClr val="accent1"/>
            </a:effectRef>
            <a:fontRef idx="minor">
              <a:schemeClr val="tx1"/>
            </a:fontRef>
          </p:style>
        </p:cxnSp>
      </p:grpSp>
      <p:sp>
        <p:nvSpPr>
          <p:cNvPr id="7" name="Slide Number Placeholder 6">
            <a:extLst>
              <a:ext uri="{FF2B5EF4-FFF2-40B4-BE49-F238E27FC236}">
                <a16:creationId xmlns:a16="http://schemas.microsoft.com/office/drawing/2014/main" id="{2494BE9C-98BD-EDC6-55D8-CD4397ECB7C8}"/>
              </a:ext>
            </a:extLst>
          </p:cNvPr>
          <p:cNvSpPr>
            <a:spLocks noGrp="1"/>
          </p:cNvSpPr>
          <p:nvPr>
            <p:ph type="sldNum" sz="quarter" idx="12"/>
          </p:nvPr>
        </p:nvSpPr>
        <p:spPr/>
        <p:txBody>
          <a:bodyPr/>
          <a:lstStyle/>
          <a:p>
            <a:fld id="{EC620DC2-F383-40B8-ACB2-EDA6F27546A0}" type="slidenum">
              <a:rPr lang="en-GB" noProof="0" smtClean="0"/>
              <a:t>25</a:t>
            </a:fld>
            <a:endParaRPr lang="en-GB" noProof="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3"/>
          <p:cNvSpPr txBox="1">
            <a:spLocks noGrp="1"/>
          </p:cNvSpPr>
          <p:nvPr>
            <p:ph type="title"/>
          </p:nvPr>
        </p:nvSpPr>
        <p:spPr>
          <a:xfrm>
            <a:off x="2066925" y="559412"/>
            <a:ext cx="8067675" cy="809802"/>
          </a:xfrm>
          <a:prstGeom prst="rect">
            <a:avLst/>
          </a:prstGeom>
        </p:spPr>
        <p:txBody>
          <a:bodyPr spcFirstLastPara="1" vert="horz" wrap="square" lIns="91425" tIns="91425" rIns="91425" bIns="91425" rtlCol="0" anchor="ctr" anchorCtr="0">
            <a:noAutofit/>
          </a:bodyPr>
          <a:lstStyle/>
          <a:p>
            <a:pPr algn="ctr">
              <a:spcBef>
                <a:spcPts val="750"/>
              </a:spcBef>
            </a:pPr>
            <a:r>
              <a:rPr lang="en-GB" sz="3600" noProof="0" dirty="0">
                <a:solidFill>
                  <a:srgbClr val="C00000"/>
                </a:solidFill>
                <a:latin typeface="+mn-lt"/>
                <a:ea typeface="+mn-ea"/>
                <a:cs typeface="+mn-cs"/>
              </a:rPr>
              <a:t>Normal Refrigerant Life Cycle</a:t>
            </a:r>
          </a:p>
        </p:txBody>
      </p:sp>
      <p:pic>
        <p:nvPicPr>
          <p:cNvPr id="309" name="Google Shape;309;p33"/>
          <p:cNvPicPr preferRelativeResize="0"/>
          <p:nvPr/>
        </p:nvPicPr>
        <p:blipFill rotWithShape="1">
          <a:blip r:embed="rId3">
            <a:alphaModFix/>
          </a:blip>
          <a:srcRect l="1996" t="16910" r="1996" b="19253"/>
          <a:stretch/>
        </p:blipFill>
        <p:spPr>
          <a:xfrm>
            <a:off x="1666874" y="1564649"/>
            <a:ext cx="2314578" cy="1179976"/>
          </a:xfrm>
          <a:prstGeom prst="rect">
            <a:avLst/>
          </a:prstGeom>
          <a:noFill/>
          <a:ln>
            <a:noFill/>
          </a:ln>
        </p:spPr>
      </p:pic>
      <p:sp>
        <p:nvSpPr>
          <p:cNvPr id="310" name="Google Shape;310;p33"/>
          <p:cNvSpPr txBox="1"/>
          <p:nvPr/>
        </p:nvSpPr>
        <p:spPr>
          <a:xfrm>
            <a:off x="1524000" y="2744625"/>
            <a:ext cx="2457300" cy="415500"/>
          </a:xfrm>
          <a:prstGeom prst="rect">
            <a:avLst/>
          </a:prstGeom>
          <a:noFill/>
          <a:ln>
            <a:noFill/>
          </a:ln>
        </p:spPr>
        <p:txBody>
          <a:bodyPr spcFirstLastPara="1" wrap="square" lIns="91425" tIns="91425" rIns="91425" bIns="91425" anchor="t" anchorCtr="0">
            <a:spAutoFit/>
          </a:bodyPr>
          <a:lstStyle/>
          <a:p>
            <a:pPr marL="12700" algn="ctr"/>
            <a:r>
              <a:rPr lang="en-GB" sz="1500" b="1" noProof="0" dirty="0">
                <a:solidFill>
                  <a:schemeClr val="dk1"/>
                </a:solidFill>
              </a:rPr>
              <a:t>Packing / Importation</a:t>
            </a:r>
          </a:p>
        </p:txBody>
      </p:sp>
      <p:pic>
        <p:nvPicPr>
          <p:cNvPr id="311" name="Google Shape;311;p33"/>
          <p:cNvPicPr preferRelativeResize="0"/>
          <p:nvPr/>
        </p:nvPicPr>
        <p:blipFill>
          <a:blip r:embed="rId4">
            <a:alphaModFix/>
          </a:blip>
          <a:stretch>
            <a:fillRect/>
          </a:stretch>
        </p:blipFill>
        <p:spPr>
          <a:xfrm>
            <a:off x="4872040" y="1564652"/>
            <a:ext cx="2447925" cy="1179975"/>
          </a:xfrm>
          <a:prstGeom prst="rect">
            <a:avLst/>
          </a:prstGeom>
          <a:noFill/>
          <a:ln>
            <a:noFill/>
          </a:ln>
        </p:spPr>
      </p:pic>
      <p:sp>
        <p:nvSpPr>
          <p:cNvPr id="312" name="Google Shape;312;p33"/>
          <p:cNvSpPr txBox="1"/>
          <p:nvPr/>
        </p:nvSpPr>
        <p:spPr>
          <a:xfrm>
            <a:off x="4867350" y="2744625"/>
            <a:ext cx="2457300" cy="415500"/>
          </a:xfrm>
          <a:prstGeom prst="rect">
            <a:avLst/>
          </a:prstGeom>
          <a:noFill/>
          <a:ln>
            <a:noFill/>
          </a:ln>
        </p:spPr>
        <p:txBody>
          <a:bodyPr spcFirstLastPara="1" wrap="square" lIns="91425" tIns="91425" rIns="91425" bIns="91425" anchor="t" anchorCtr="0">
            <a:spAutoFit/>
          </a:bodyPr>
          <a:lstStyle/>
          <a:p>
            <a:pPr marL="12700" algn="ctr"/>
            <a:r>
              <a:rPr lang="en-GB" sz="1500" b="1" noProof="0" dirty="0">
                <a:solidFill>
                  <a:schemeClr val="dk1"/>
                </a:solidFill>
              </a:rPr>
              <a:t>Trading</a:t>
            </a:r>
          </a:p>
        </p:txBody>
      </p:sp>
      <p:sp>
        <p:nvSpPr>
          <p:cNvPr id="313" name="Google Shape;313;p33"/>
          <p:cNvSpPr/>
          <p:nvPr/>
        </p:nvSpPr>
        <p:spPr>
          <a:xfrm>
            <a:off x="4152400" y="1985738"/>
            <a:ext cx="548700" cy="3378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lang="en-GB" noProof="0" dirty="0"/>
          </a:p>
        </p:txBody>
      </p:sp>
      <p:pic>
        <p:nvPicPr>
          <p:cNvPr id="314" name="Google Shape;314;p33"/>
          <p:cNvPicPr preferRelativeResize="0"/>
          <p:nvPr/>
        </p:nvPicPr>
        <p:blipFill>
          <a:blip r:embed="rId5">
            <a:alphaModFix/>
          </a:blip>
          <a:stretch>
            <a:fillRect/>
          </a:stretch>
        </p:blipFill>
        <p:spPr>
          <a:xfrm>
            <a:off x="8210550" y="1564652"/>
            <a:ext cx="2247900" cy="1176159"/>
          </a:xfrm>
          <a:prstGeom prst="rect">
            <a:avLst/>
          </a:prstGeom>
          <a:noFill/>
          <a:ln>
            <a:noFill/>
          </a:ln>
        </p:spPr>
      </p:pic>
      <p:sp>
        <p:nvSpPr>
          <p:cNvPr id="315" name="Google Shape;315;p33"/>
          <p:cNvSpPr txBox="1"/>
          <p:nvPr/>
        </p:nvSpPr>
        <p:spPr>
          <a:xfrm>
            <a:off x="8210550" y="2744625"/>
            <a:ext cx="2457300" cy="415500"/>
          </a:xfrm>
          <a:prstGeom prst="rect">
            <a:avLst/>
          </a:prstGeom>
          <a:noFill/>
          <a:ln>
            <a:noFill/>
          </a:ln>
        </p:spPr>
        <p:txBody>
          <a:bodyPr spcFirstLastPara="1" wrap="square" lIns="91425" tIns="91425" rIns="91425" bIns="91425" anchor="t" anchorCtr="0">
            <a:spAutoFit/>
          </a:bodyPr>
          <a:lstStyle/>
          <a:p>
            <a:pPr marL="12700" algn="ctr"/>
            <a:r>
              <a:rPr lang="en-GB" sz="1500" b="1" noProof="0" dirty="0">
                <a:solidFill>
                  <a:schemeClr val="dk1"/>
                </a:solidFill>
              </a:rPr>
              <a:t>Refrigerant Charging</a:t>
            </a:r>
          </a:p>
        </p:txBody>
      </p:sp>
      <p:sp>
        <p:nvSpPr>
          <p:cNvPr id="316" name="Google Shape;316;p33"/>
          <p:cNvSpPr/>
          <p:nvPr/>
        </p:nvSpPr>
        <p:spPr>
          <a:xfrm>
            <a:off x="7490913" y="1985725"/>
            <a:ext cx="548700" cy="3378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lang="en-GB" noProof="0" dirty="0"/>
          </a:p>
        </p:txBody>
      </p:sp>
      <p:pic>
        <p:nvPicPr>
          <p:cNvPr id="317" name="Google Shape;317;p33"/>
          <p:cNvPicPr preferRelativeResize="0"/>
          <p:nvPr/>
        </p:nvPicPr>
        <p:blipFill>
          <a:blip r:embed="rId6">
            <a:alphaModFix/>
          </a:blip>
          <a:stretch>
            <a:fillRect/>
          </a:stretch>
        </p:blipFill>
        <p:spPr>
          <a:xfrm>
            <a:off x="8210475" y="3506450"/>
            <a:ext cx="2247900" cy="1238250"/>
          </a:xfrm>
          <a:prstGeom prst="rect">
            <a:avLst/>
          </a:prstGeom>
          <a:noFill/>
          <a:ln>
            <a:noFill/>
          </a:ln>
        </p:spPr>
      </p:pic>
      <p:sp>
        <p:nvSpPr>
          <p:cNvPr id="318" name="Google Shape;318;p33"/>
          <p:cNvSpPr txBox="1"/>
          <p:nvPr/>
        </p:nvSpPr>
        <p:spPr>
          <a:xfrm>
            <a:off x="8210550" y="4744700"/>
            <a:ext cx="2457300" cy="646500"/>
          </a:xfrm>
          <a:prstGeom prst="rect">
            <a:avLst/>
          </a:prstGeom>
          <a:noFill/>
          <a:ln>
            <a:noFill/>
          </a:ln>
        </p:spPr>
        <p:txBody>
          <a:bodyPr spcFirstLastPara="1" wrap="square" lIns="91425" tIns="91425" rIns="91425" bIns="91425" anchor="t" anchorCtr="0">
            <a:spAutoFit/>
          </a:bodyPr>
          <a:lstStyle/>
          <a:p>
            <a:pPr marL="12700" algn="ctr"/>
            <a:r>
              <a:rPr lang="en-GB" sz="1500" b="1" noProof="0" dirty="0">
                <a:solidFill>
                  <a:schemeClr val="dk1"/>
                </a:solidFill>
              </a:rPr>
              <a:t>Refrigerant Recovery / Recycle</a:t>
            </a:r>
          </a:p>
        </p:txBody>
      </p:sp>
      <p:sp>
        <p:nvSpPr>
          <p:cNvPr id="319" name="Google Shape;319;p33"/>
          <p:cNvSpPr/>
          <p:nvPr/>
        </p:nvSpPr>
        <p:spPr>
          <a:xfrm rot="5400000">
            <a:off x="9086400" y="3164375"/>
            <a:ext cx="286800" cy="3378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lang="en-GB" noProof="0" dirty="0"/>
          </a:p>
        </p:txBody>
      </p:sp>
      <p:sp>
        <p:nvSpPr>
          <p:cNvPr id="320" name="Google Shape;320;p33"/>
          <p:cNvSpPr/>
          <p:nvPr/>
        </p:nvSpPr>
        <p:spPr>
          <a:xfrm rot="-5400000">
            <a:off x="9424200" y="3164375"/>
            <a:ext cx="286800" cy="3378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lang="en-GB" noProof="0" dirty="0"/>
          </a:p>
        </p:txBody>
      </p:sp>
      <p:pic>
        <p:nvPicPr>
          <p:cNvPr id="321" name="Google Shape;321;p33"/>
          <p:cNvPicPr preferRelativeResize="0"/>
          <p:nvPr/>
        </p:nvPicPr>
        <p:blipFill rotWithShape="1">
          <a:blip r:embed="rId7">
            <a:alphaModFix/>
          </a:blip>
          <a:srcRect l="3180" r="7229"/>
          <a:stretch/>
        </p:blipFill>
        <p:spPr>
          <a:xfrm>
            <a:off x="5195088" y="3371450"/>
            <a:ext cx="1801832" cy="1508250"/>
          </a:xfrm>
          <a:prstGeom prst="rect">
            <a:avLst/>
          </a:prstGeom>
          <a:noFill/>
          <a:ln>
            <a:noFill/>
          </a:ln>
        </p:spPr>
      </p:pic>
      <p:sp>
        <p:nvSpPr>
          <p:cNvPr id="322" name="Google Shape;322;p33"/>
          <p:cNvSpPr txBox="1"/>
          <p:nvPr/>
        </p:nvSpPr>
        <p:spPr>
          <a:xfrm>
            <a:off x="4867363" y="4860200"/>
            <a:ext cx="2457300" cy="415500"/>
          </a:xfrm>
          <a:prstGeom prst="rect">
            <a:avLst/>
          </a:prstGeom>
          <a:noFill/>
          <a:ln>
            <a:noFill/>
          </a:ln>
        </p:spPr>
        <p:txBody>
          <a:bodyPr spcFirstLastPara="1" wrap="square" lIns="91425" tIns="91425" rIns="91425" bIns="91425" anchor="t" anchorCtr="0">
            <a:spAutoFit/>
          </a:bodyPr>
          <a:lstStyle/>
          <a:p>
            <a:pPr marL="12700" algn="ctr"/>
            <a:r>
              <a:rPr lang="en-GB" sz="1500" b="1" noProof="0" dirty="0">
                <a:solidFill>
                  <a:schemeClr val="dk1"/>
                </a:solidFill>
              </a:rPr>
              <a:t>Release to Atmosphere</a:t>
            </a:r>
          </a:p>
        </p:txBody>
      </p:sp>
      <p:sp>
        <p:nvSpPr>
          <p:cNvPr id="323" name="Google Shape;323;p33"/>
          <p:cNvSpPr/>
          <p:nvPr/>
        </p:nvSpPr>
        <p:spPr>
          <a:xfrm rot="10800000">
            <a:off x="7490913" y="3956675"/>
            <a:ext cx="548700" cy="3378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lang="en-GB" noProof="0" dirty="0"/>
          </a:p>
        </p:txBody>
      </p:sp>
      <p:sp>
        <p:nvSpPr>
          <p:cNvPr id="324" name="Google Shape;324;p33"/>
          <p:cNvSpPr/>
          <p:nvPr/>
        </p:nvSpPr>
        <p:spPr>
          <a:xfrm rot="9003418">
            <a:off x="7493234" y="3054456"/>
            <a:ext cx="548745" cy="337613"/>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lang="en-GB" noProof="0" dirty="0"/>
          </a:p>
        </p:txBody>
      </p:sp>
      <p:pic>
        <p:nvPicPr>
          <p:cNvPr id="325" name="Google Shape;325;p33"/>
          <p:cNvPicPr preferRelativeResize="0"/>
          <p:nvPr/>
        </p:nvPicPr>
        <p:blipFill>
          <a:blip r:embed="rId8">
            <a:alphaModFix/>
          </a:blip>
          <a:stretch>
            <a:fillRect/>
          </a:stretch>
        </p:blipFill>
        <p:spPr>
          <a:xfrm>
            <a:off x="1666875" y="3371450"/>
            <a:ext cx="2314575" cy="1508250"/>
          </a:xfrm>
          <a:prstGeom prst="rect">
            <a:avLst/>
          </a:prstGeom>
          <a:noFill/>
          <a:ln>
            <a:noFill/>
          </a:ln>
        </p:spPr>
      </p:pic>
      <p:sp>
        <p:nvSpPr>
          <p:cNvPr id="326" name="Google Shape;326;p33"/>
          <p:cNvSpPr txBox="1"/>
          <p:nvPr/>
        </p:nvSpPr>
        <p:spPr>
          <a:xfrm>
            <a:off x="1524188" y="4860200"/>
            <a:ext cx="2457300" cy="415500"/>
          </a:xfrm>
          <a:prstGeom prst="rect">
            <a:avLst/>
          </a:prstGeom>
          <a:noFill/>
          <a:ln>
            <a:noFill/>
          </a:ln>
        </p:spPr>
        <p:txBody>
          <a:bodyPr spcFirstLastPara="1" wrap="square" lIns="91425" tIns="91425" rIns="91425" bIns="91425" anchor="t" anchorCtr="0">
            <a:spAutoFit/>
          </a:bodyPr>
          <a:lstStyle/>
          <a:p>
            <a:pPr marL="12700" algn="ctr"/>
            <a:r>
              <a:rPr lang="en-GB" sz="1500" b="1" noProof="0" dirty="0">
                <a:solidFill>
                  <a:schemeClr val="dk1"/>
                </a:solidFill>
              </a:rPr>
              <a:t>Incineration</a:t>
            </a:r>
          </a:p>
        </p:txBody>
      </p:sp>
      <p:sp>
        <p:nvSpPr>
          <p:cNvPr id="327" name="Google Shape;327;p33"/>
          <p:cNvSpPr/>
          <p:nvPr/>
        </p:nvSpPr>
        <p:spPr>
          <a:xfrm rot="10800000">
            <a:off x="3866950" y="4932800"/>
            <a:ext cx="4173600" cy="458400"/>
          </a:xfrm>
          <a:prstGeom prst="curvedDown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endParaRPr lang="en-GB" noProof="0" dirty="0"/>
          </a:p>
        </p:txBody>
      </p:sp>
      <p:sp>
        <p:nvSpPr>
          <p:cNvPr id="3" name="Slide Number Placeholder 2">
            <a:extLst>
              <a:ext uri="{FF2B5EF4-FFF2-40B4-BE49-F238E27FC236}">
                <a16:creationId xmlns:a16="http://schemas.microsoft.com/office/drawing/2014/main" id="{FAAFAD79-D37B-85EA-165D-39C5E40F0CA9}"/>
              </a:ext>
            </a:extLst>
          </p:cNvPr>
          <p:cNvSpPr>
            <a:spLocks noGrp="1"/>
          </p:cNvSpPr>
          <p:nvPr>
            <p:ph type="sldNum" sz="quarter" idx="12"/>
          </p:nvPr>
        </p:nvSpPr>
        <p:spPr/>
        <p:txBody>
          <a:bodyPr/>
          <a:lstStyle/>
          <a:p>
            <a:fld id="{EC620DC2-F383-40B8-ACB2-EDA6F27546A0}" type="slidenum">
              <a:rPr lang="en-GB" noProof="0" smtClean="0"/>
              <a:t>26</a:t>
            </a:fld>
            <a:endParaRPr lang="en-GB" noProof="0" dirty="0"/>
          </a:p>
        </p:txBody>
      </p:sp>
    </p:spTree>
    <p:extLst>
      <p:ext uri="{BB962C8B-B14F-4D97-AF65-F5344CB8AC3E}">
        <p14:creationId xmlns:p14="http://schemas.microsoft.com/office/powerpoint/2010/main" val="42052091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F5612-F0CE-15A2-4B26-8945235D8780}"/>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7D5E4D83-E5F5-76FD-8A39-BD543AABE276}"/>
              </a:ext>
            </a:extLst>
          </p:cNvPr>
          <p:cNvSpPr>
            <a:spLocks noGrp="1"/>
          </p:cNvSpPr>
          <p:nvPr>
            <p:ph idx="1"/>
          </p:nvPr>
        </p:nvSpPr>
        <p:spPr>
          <a:xfrm>
            <a:off x="334968" y="963674"/>
            <a:ext cx="6818308" cy="4789487"/>
          </a:xfrm>
        </p:spPr>
        <p:txBody>
          <a:bodyPr/>
          <a:lstStyle/>
          <a:p>
            <a:pPr marL="0" indent="0">
              <a:buNone/>
            </a:pPr>
            <a:r>
              <a:rPr lang="en-GB" sz="2000" b="1" noProof="0" dirty="0"/>
              <a:t>Policy and first implementation steps</a:t>
            </a:r>
            <a:endParaRPr lang="en-GB" sz="2000" noProof="0" dirty="0"/>
          </a:p>
          <a:p>
            <a:r>
              <a:rPr lang="en-GB" sz="2000" noProof="0" dirty="0"/>
              <a:t>Recovery of refrigerants is recognised under Egypt's Montreal Protocol implementation. </a:t>
            </a:r>
          </a:p>
          <a:p>
            <a:r>
              <a:rPr lang="en-GB" sz="2000" noProof="0" dirty="0"/>
              <a:t>Recovery equipment has been distributed through HPMP implementation activities. </a:t>
            </a:r>
          </a:p>
          <a:p>
            <a:pPr marL="0" indent="0">
              <a:buNone/>
            </a:pPr>
            <a:endParaRPr lang="en-GB" sz="2000" noProof="0" dirty="0"/>
          </a:p>
          <a:p>
            <a:pPr marL="0" indent="0">
              <a:buNone/>
            </a:pPr>
            <a:r>
              <a:rPr lang="en-GB" sz="2000" b="1" noProof="0" dirty="0"/>
              <a:t>Key elements of the emerging RRRD system</a:t>
            </a:r>
            <a:endParaRPr lang="en-GB" sz="2000" noProof="0" dirty="0"/>
          </a:p>
          <a:p>
            <a:r>
              <a:rPr lang="en-GB" sz="2000" noProof="0" dirty="0"/>
              <a:t>Refrigerant recovery is already implemented at servicing level. </a:t>
            </a:r>
          </a:p>
          <a:p>
            <a:r>
              <a:rPr lang="en-GB" sz="2000" noProof="0" dirty="0"/>
              <a:t>1</a:t>
            </a:r>
            <a:r>
              <a:rPr lang="en-GB" sz="2000" baseline="30000" noProof="0" dirty="0"/>
              <a:t>st</a:t>
            </a:r>
            <a:r>
              <a:rPr lang="en-GB" sz="2000" noProof="0" dirty="0"/>
              <a:t> </a:t>
            </a:r>
            <a:r>
              <a:rPr lang="en-GB" sz="2000" dirty="0"/>
              <a:t>R</a:t>
            </a:r>
            <a:r>
              <a:rPr lang="en-GB" sz="2000" noProof="0" dirty="0" err="1"/>
              <a:t>eclamation</a:t>
            </a:r>
            <a:r>
              <a:rPr lang="en-GB" sz="2000" noProof="0" dirty="0"/>
              <a:t> </a:t>
            </a:r>
            <a:r>
              <a:rPr lang="en-GB" sz="2000" noProof="0" dirty="0" err="1"/>
              <a:t>center</a:t>
            </a:r>
            <a:r>
              <a:rPr lang="en-GB" sz="2000" noProof="0" dirty="0"/>
              <a:t> is already established, commissioned &amp; operation is ongoing</a:t>
            </a:r>
          </a:p>
          <a:p>
            <a:r>
              <a:rPr lang="en-GB" sz="2000" noProof="0" dirty="0"/>
              <a:t>2</a:t>
            </a:r>
            <a:r>
              <a:rPr lang="en-GB" sz="2000" baseline="30000" noProof="0" dirty="0"/>
              <a:t>nd</a:t>
            </a:r>
            <a:r>
              <a:rPr lang="en-GB" sz="2000" noProof="0" dirty="0"/>
              <a:t> R</a:t>
            </a:r>
            <a:r>
              <a:rPr lang="en-GB" sz="2000" dirty="0" err="1"/>
              <a:t>eclamation</a:t>
            </a:r>
            <a:r>
              <a:rPr lang="en-GB" sz="2000" dirty="0"/>
              <a:t> </a:t>
            </a:r>
            <a:r>
              <a:rPr lang="en-GB" sz="2000" dirty="0" err="1"/>
              <a:t>center</a:t>
            </a:r>
            <a:r>
              <a:rPr lang="en-GB" sz="2000" dirty="0"/>
              <a:t> establishment currently underway</a:t>
            </a:r>
            <a:endParaRPr lang="en-GB" sz="2000" noProof="0" dirty="0"/>
          </a:p>
          <a:p>
            <a:r>
              <a:rPr lang="en-GB" sz="2000" noProof="0" dirty="0"/>
              <a:t>3</a:t>
            </a:r>
            <a:r>
              <a:rPr lang="en-GB" sz="2000" baseline="30000" noProof="0" dirty="0"/>
              <a:t>rd</a:t>
            </a:r>
            <a:r>
              <a:rPr lang="en-GB" sz="2000" noProof="0" dirty="0"/>
              <a:t> </a:t>
            </a:r>
            <a:r>
              <a:rPr lang="en-GB" sz="2000" dirty="0"/>
              <a:t>R</a:t>
            </a:r>
            <a:r>
              <a:rPr lang="en-GB" sz="2000" noProof="0" dirty="0" err="1"/>
              <a:t>eclamation</a:t>
            </a:r>
            <a:r>
              <a:rPr lang="en-GB" sz="2000" noProof="0" dirty="0"/>
              <a:t> </a:t>
            </a:r>
            <a:r>
              <a:rPr lang="en-GB" sz="2000" noProof="0" dirty="0" err="1"/>
              <a:t>center</a:t>
            </a:r>
            <a:r>
              <a:rPr lang="en-GB" sz="2000" noProof="0" dirty="0"/>
              <a:t>: </a:t>
            </a:r>
            <a:r>
              <a:rPr lang="en-US" sz="2000" noProof="0" dirty="0"/>
              <a:t>plan developed; implementation has not yet begun.</a:t>
            </a:r>
            <a:endParaRPr lang="en-GB" sz="2000" noProof="0" dirty="0"/>
          </a:p>
          <a:p>
            <a:endParaRPr lang="en-GB" sz="2000" noProof="0" dirty="0"/>
          </a:p>
          <a:p>
            <a:pPr marL="0" indent="0">
              <a:buNone/>
            </a:pPr>
            <a:endParaRPr lang="en-GB" sz="2000" noProof="0" dirty="0"/>
          </a:p>
        </p:txBody>
      </p:sp>
      <p:sp>
        <p:nvSpPr>
          <p:cNvPr id="3" name="Titel 2">
            <a:extLst>
              <a:ext uri="{FF2B5EF4-FFF2-40B4-BE49-F238E27FC236}">
                <a16:creationId xmlns:a16="http://schemas.microsoft.com/office/drawing/2014/main" id="{F90944F6-2144-0BBD-CEFC-2B1FBFB13DFA}"/>
              </a:ext>
            </a:extLst>
          </p:cNvPr>
          <p:cNvSpPr>
            <a:spLocks noGrp="1"/>
          </p:cNvSpPr>
          <p:nvPr>
            <p:ph type="title"/>
          </p:nvPr>
        </p:nvSpPr>
        <p:spPr/>
        <p:txBody>
          <a:bodyPr/>
          <a:lstStyle/>
          <a:p>
            <a:r>
              <a:rPr lang="en-GB" noProof="0" dirty="0"/>
              <a:t>Current state of play of RRRD in Egypt</a:t>
            </a:r>
          </a:p>
        </p:txBody>
      </p:sp>
      <p:pic>
        <p:nvPicPr>
          <p:cNvPr id="4" name="Grafik 3" descr="Free Stock Photo of Aerial View of Port and Waterway | Download Free Images  and Free Illustrations">
            <a:extLst>
              <a:ext uri="{FF2B5EF4-FFF2-40B4-BE49-F238E27FC236}">
                <a16:creationId xmlns:a16="http://schemas.microsoft.com/office/drawing/2014/main" id="{084F664A-9F84-3712-5EA2-0F57D004A67B}"/>
              </a:ext>
            </a:extLst>
          </p:cNvPr>
          <p:cNvPicPr>
            <a:picLocks noChangeAspect="1"/>
          </p:cNvPicPr>
          <p:nvPr/>
        </p:nvPicPr>
        <p:blipFill>
          <a:blip r:embed="rId2"/>
          <a:stretch>
            <a:fillRect/>
          </a:stretch>
        </p:blipFill>
        <p:spPr>
          <a:xfrm>
            <a:off x="7269497" y="3334454"/>
            <a:ext cx="4741528" cy="2664054"/>
          </a:xfrm>
          <a:prstGeom prst="rect">
            <a:avLst/>
          </a:prstGeom>
        </p:spPr>
      </p:pic>
      <p:sp>
        <p:nvSpPr>
          <p:cNvPr id="6" name="Textfeld 5">
            <a:extLst>
              <a:ext uri="{FF2B5EF4-FFF2-40B4-BE49-F238E27FC236}">
                <a16:creationId xmlns:a16="http://schemas.microsoft.com/office/drawing/2014/main" id="{2748C774-2BCB-4D41-0966-59AC4E53955B}"/>
              </a:ext>
            </a:extLst>
          </p:cNvPr>
          <p:cNvSpPr txBox="1"/>
          <p:nvPr/>
        </p:nvSpPr>
        <p:spPr>
          <a:xfrm>
            <a:off x="7269496" y="5998508"/>
            <a:ext cx="4922503" cy="253916"/>
          </a:xfrm>
          <a:prstGeom prst="rect">
            <a:avLst/>
          </a:prstGeom>
          <a:noFill/>
        </p:spPr>
        <p:txBody>
          <a:bodyPr wrap="square">
            <a:spAutoFit/>
          </a:bodyPr>
          <a:lstStyle/>
          <a:p>
            <a:r>
              <a:rPr lang="en-GB" sz="1050" noProof="0" dirty="0"/>
              <a:t>https://freerangestock.com/photos/89112/aerial-view-of-port-and-waterway.html</a:t>
            </a:r>
          </a:p>
        </p:txBody>
      </p:sp>
      <p:pic>
        <p:nvPicPr>
          <p:cNvPr id="8" name="Grafik 7">
            <a:extLst>
              <a:ext uri="{FF2B5EF4-FFF2-40B4-BE49-F238E27FC236}">
                <a16:creationId xmlns:a16="http://schemas.microsoft.com/office/drawing/2014/main" id="{415447AD-2122-A95E-E239-076D60BA73B4}"/>
              </a:ext>
            </a:extLst>
          </p:cNvPr>
          <p:cNvPicPr>
            <a:picLocks noChangeAspect="1"/>
          </p:cNvPicPr>
          <p:nvPr/>
        </p:nvPicPr>
        <p:blipFill>
          <a:blip r:embed="rId3"/>
          <a:stretch>
            <a:fillRect/>
          </a:stretch>
        </p:blipFill>
        <p:spPr>
          <a:xfrm>
            <a:off x="9823450" y="-591604"/>
            <a:ext cx="2902192" cy="2902192"/>
          </a:xfrm>
          <a:prstGeom prst="rect">
            <a:avLst/>
          </a:prstGeom>
        </p:spPr>
      </p:pic>
      <p:pic>
        <p:nvPicPr>
          <p:cNvPr id="10" name="Grafik 9">
            <a:extLst>
              <a:ext uri="{FF2B5EF4-FFF2-40B4-BE49-F238E27FC236}">
                <a16:creationId xmlns:a16="http://schemas.microsoft.com/office/drawing/2014/main" id="{86F3B762-4D69-B568-E119-EFE72D6DB48B}"/>
              </a:ext>
            </a:extLst>
          </p:cNvPr>
          <p:cNvPicPr>
            <a:picLocks noChangeAspect="1"/>
          </p:cNvPicPr>
          <p:nvPr/>
        </p:nvPicPr>
        <p:blipFill>
          <a:blip r:embed="rId4"/>
          <a:stretch>
            <a:fillRect/>
          </a:stretch>
        </p:blipFill>
        <p:spPr>
          <a:xfrm>
            <a:off x="8370140" y="260352"/>
            <a:ext cx="2540242" cy="2540242"/>
          </a:xfrm>
          <a:prstGeom prst="rect">
            <a:avLst/>
          </a:prstGeom>
        </p:spPr>
      </p:pic>
    </p:spTree>
    <p:extLst>
      <p:ext uri="{BB962C8B-B14F-4D97-AF65-F5344CB8AC3E}">
        <p14:creationId xmlns:p14="http://schemas.microsoft.com/office/powerpoint/2010/main" val="21390402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FB7D3AD9-243F-AB46-A654-FA0512148F89}"/>
              </a:ext>
            </a:extLst>
          </p:cNvPr>
          <p:cNvSpPr txBox="1">
            <a:spLocks/>
          </p:cNvSpPr>
          <p:nvPr/>
        </p:nvSpPr>
        <p:spPr>
          <a:xfrm>
            <a:off x="1967833" y="1419225"/>
            <a:ext cx="8448376" cy="4810124"/>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2100" b="1" kern="1200">
                <a:solidFill>
                  <a:srgbClr val="009CDC"/>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b="1" kern="1200">
                <a:solidFill>
                  <a:srgbClr val="F47A42"/>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400" kern="1200">
                <a:solidFill>
                  <a:srgbClr val="009CDC"/>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891" indent="-342891">
              <a:lnSpc>
                <a:spcPct val="150000"/>
              </a:lnSpc>
              <a:buFont typeface="Wingdings" panose="05000000000000000000" pitchFamily="2" charset="2"/>
              <a:buChar char="Ø"/>
            </a:pPr>
            <a:r>
              <a:rPr lang="en-GB" sz="2400" b="0" noProof="0" dirty="0">
                <a:solidFill>
                  <a:schemeClr val="tx1"/>
                </a:solidFill>
              </a:rPr>
              <a:t>Reduce the importation/emission of ODP/GWP refrigerants,</a:t>
            </a:r>
          </a:p>
          <a:p>
            <a:pPr marL="342891" indent="-342891">
              <a:lnSpc>
                <a:spcPct val="150000"/>
              </a:lnSpc>
              <a:buFont typeface="Wingdings" panose="05000000000000000000" pitchFamily="2" charset="2"/>
              <a:buChar char="Ø"/>
            </a:pPr>
            <a:r>
              <a:rPr lang="en-GB" sz="2400" b="0" noProof="0" dirty="0">
                <a:solidFill>
                  <a:schemeClr val="tx1"/>
                </a:solidFill>
              </a:rPr>
              <a:t>Create awareness of the benefits of using recycled and reclaimed refrigerants in the RAC servicing sector,</a:t>
            </a:r>
          </a:p>
          <a:p>
            <a:pPr marL="342891" indent="-342891">
              <a:lnSpc>
                <a:spcPct val="150000"/>
              </a:lnSpc>
              <a:buFont typeface="Wingdings" panose="05000000000000000000" pitchFamily="2" charset="2"/>
              <a:buChar char="Ø"/>
            </a:pPr>
            <a:r>
              <a:rPr lang="en-GB" sz="2400" b="0" noProof="0" dirty="0">
                <a:solidFill>
                  <a:schemeClr val="tx1"/>
                </a:solidFill>
              </a:rPr>
              <a:t>The reclamation </a:t>
            </a:r>
            <a:r>
              <a:rPr lang="en-GB" sz="2400" b="0" noProof="0" dirty="0" err="1">
                <a:solidFill>
                  <a:schemeClr val="tx1"/>
                </a:solidFill>
              </a:rPr>
              <a:t>center</a:t>
            </a:r>
            <a:r>
              <a:rPr lang="en-GB" sz="2400" b="0" noProof="0" dirty="0">
                <a:solidFill>
                  <a:schemeClr val="tx1"/>
                </a:solidFill>
              </a:rPr>
              <a:t> targets the supply stability of affordable and quality refrigerants,</a:t>
            </a:r>
          </a:p>
          <a:p>
            <a:pPr marL="342891" indent="-342891">
              <a:lnSpc>
                <a:spcPct val="150000"/>
              </a:lnSpc>
              <a:buFont typeface="Wingdings" panose="05000000000000000000" pitchFamily="2" charset="2"/>
              <a:buChar char="Ø"/>
            </a:pPr>
            <a:r>
              <a:rPr lang="en-GB" sz="2400" b="0" noProof="0" dirty="0">
                <a:solidFill>
                  <a:schemeClr val="tx1"/>
                </a:solidFill>
              </a:rPr>
              <a:t>Reduce dependence on virgin ODS’s and high GWP refrigerants</a:t>
            </a:r>
          </a:p>
        </p:txBody>
      </p:sp>
      <p:sp>
        <p:nvSpPr>
          <p:cNvPr id="10" name="Content Placeholder 2">
            <a:extLst>
              <a:ext uri="{FF2B5EF4-FFF2-40B4-BE49-F238E27FC236}">
                <a16:creationId xmlns:a16="http://schemas.microsoft.com/office/drawing/2014/main" id="{FB7D3AD9-243F-AB46-A654-FA0512148F89}"/>
              </a:ext>
            </a:extLst>
          </p:cNvPr>
          <p:cNvSpPr>
            <a:spLocks noGrp="1"/>
          </p:cNvSpPr>
          <p:nvPr>
            <p:ph idx="1"/>
          </p:nvPr>
        </p:nvSpPr>
        <p:spPr>
          <a:xfrm>
            <a:off x="1989100" y="438152"/>
            <a:ext cx="7914813" cy="742949"/>
          </a:xfrm>
          <a:prstGeom prst="rect">
            <a:avLst/>
          </a:prstGeom>
        </p:spPr>
        <p:txBody>
          <a:bodyPr>
            <a:normAutofit/>
          </a:bodyPr>
          <a:lstStyle>
            <a:lvl1pPr marL="0" indent="0">
              <a:buNone/>
              <a:defRPr b="1">
                <a:solidFill>
                  <a:srgbClr val="009CDC"/>
                </a:solidFill>
              </a:defRPr>
            </a:lvl1pPr>
            <a:lvl2pPr marL="342900" indent="0">
              <a:buNone/>
              <a:defRPr b="1">
                <a:solidFill>
                  <a:srgbClr val="F47A42"/>
                </a:solidFill>
              </a:defRPr>
            </a:lvl2pPr>
            <a:lvl3pPr marL="685800" indent="0">
              <a:buNone/>
              <a:defRPr>
                <a:solidFill>
                  <a:srgbClr val="009CDC"/>
                </a:solidFill>
              </a:defRPr>
            </a:lvl3pPr>
          </a:lstStyle>
          <a:p>
            <a:pPr algn="ctr"/>
            <a:r>
              <a:rPr lang="en-GB" sz="3600" b="0" noProof="0" dirty="0">
                <a:solidFill>
                  <a:srgbClr val="C00000"/>
                </a:solidFill>
              </a:rPr>
              <a:t>Reclamation Centre Objective</a:t>
            </a:r>
          </a:p>
        </p:txBody>
      </p:sp>
      <p:pic>
        <p:nvPicPr>
          <p:cNvPr id="3" name="Grafik 2">
            <a:extLst>
              <a:ext uri="{FF2B5EF4-FFF2-40B4-BE49-F238E27FC236}">
                <a16:creationId xmlns:a16="http://schemas.microsoft.com/office/drawing/2014/main" id="{C3DBF633-FE52-9C16-6BA2-1D53D6CB0DC1}"/>
              </a:ext>
            </a:extLst>
          </p:cNvPr>
          <p:cNvPicPr>
            <a:picLocks noChangeAspect="1"/>
          </p:cNvPicPr>
          <p:nvPr/>
        </p:nvPicPr>
        <p:blipFill>
          <a:blip r:embed="rId3"/>
          <a:stretch>
            <a:fillRect/>
          </a:stretch>
        </p:blipFill>
        <p:spPr>
          <a:xfrm>
            <a:off x="9702800" y="438152"/>
            <a:ext cx="2375142" cy="2375142"/>
          </a:xfrm>
          <a:prstGeom prst="rect">
            <a:avLst/>
          </a:prstGeom>
        </p:spPr>
      </p:pic>
    </p:spTree>
    <p:extLst>
      <p:ext uri="{BB962C8B-B14F-4D97-AF65-F5344CB8AC3E}">
        <p14:creationId xmlns:p14="http://schemas.microsoft.com/office/powerpoint/2010/main" val="1038478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FB7D3AD9-243F-AB46-A654-FA0512148F89}"/>
              </a:ext>
            </a:extLst>
          </p:cNvPr>
          <p:cNvSpPr txBox="1">
            <a:spLocks/>
          </p:cNvSpPr>
          <p:nvPr/>
        </p:nvSpPr>
        <p:spPr>
          <a:xfrm>
            <a:off x="1866901" y="1362076"/>
            <a:ext cx="8458200" cy="4848225"/>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2100" b="1" kern="1200">
                <a:solidFill>
                  <a:srgbClr val="009CDC"/>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b="1" kern="1200">
                <a:solidFill>
                  <a:srgbClr val="F47A42"/>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400" kern="1200">
                <a:solidFill>
                  <a:srgbClr val="009CDC"/>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891" indent="-342891">
              <a:lnSpc>
                <a:spcPct val="150000"/>
              </a:lnSpc>
              <a:buFont typeface="Wingdings" panose="05000000000000000000" pitchFamily="2" charset="2"/>
              <a:buChar char="Ø"/>
            </a:pPr>
            <a:r>
              <a:rPr lang="en-GB" sz="2800" b="0" noProof="0" dirty="0">
                <a:solidFill>
                  <a:schemeClr val="tx1"/>
                </a:solidFill>
              </a:rPr>
              <a:t>RAC Industry OEM’s (RAC systems manufacturers) &amp; their authorized service – maintenance service </a:t>
            </a:r>
            <a:r>
              <a:rPr lang="en-GB" sz="2800" b="0" noProof="0" dirty="0" err="1">
                <a:solidFill>
                  <a:schemeClr val="tx1"/>
                </a:solidFill>
              </a:rPr>
              <a:t>centers</a:t>
            </a:r>
            <a:r>
              <a:rPr lang="en-GB" sz="2800" b="0" noProof="0" dirty="0">
                <a:solidFill>
                  <a:schemeClr val="tx1"/>
                </a:solidFill>
              </a:rPr>
              <a:t> </a:t>
            </a:r>
          </a:p>
          <a:p>
            <a:pPr marL="342891" indent="-342891">
              <a:lnSpc>
                <a:spcPct val="150000"/>
              </a:lnSpc>
              <a:buFont typeface="Wingdings" panose="05000000000000000000" pitchFamily="2" charset="2"/>
              <a:buChar char="Ø"/>
            </a:pPr>
            <a:r>
              <a:rPr lang="en-GB" sz="2800" b="0" noProof="0" dirty="0">
                <a:solidFill>
                  <a:schemeClr val="tx1"/>
                </a:solidFill>
              </a:rPr>
              <a:t>RAC service and maintenance </a:t>
            </a:r>
            <a:r>
              <a:rPr lang="en-GB" sz="2800" b="0" noProof="0" dirty="0" err="1">
                <a:solidFill>
                  <a:schemeClr val="tx1"/>
                </a:solidFill>
              </a:rPr>
              <a:t>centers</a:t>
            </a:r>
            <a:endParaRPr lang="en-GB" sz="2800" b="0" noProof="0" dirty="0">
              <a:solidFill>
                <a:schemeClr val="tx1"/>
              </a:solidFill>
            </a:endParaRPr>
          </a:p>
          <a:p>
            <a:pPr marL="342891" indent="-342891">
              <a:lnSpc>
                <a:spcPct val="150000"/>
              </a:lnSpc>
              <a:buFont typeface="Wingdings" panose="05000000000000000000" pitchFamily="2" charset="2"/>
              <a:buChar char="Ø"/>
            </a:pPr>
            <a:r>
              <a:rPr lang="en-GB" sz="2800" b="0" noProof="0" dirty="0">
                <a:solidFill>
                  <a:schemeClr val="tx1"/>
                </a:solidFill>
              </a:rPr>
              <a:t>Refrigerant distributors </a:t>
            </a:r>
          </a:p>
          <a:p>
            <a:pPr marL="342891" indent="-342891">
              <a:lnSpc>
                <a:spcPct val="150000"/>
              </a:lnSpc>
              <a:buFont typeface="Wingdings" panose="05000000000000000000" pitchFamily="2" charset="2"/>
              <a:buChar char="Ø"/>
            </a:pPr>
            <a:r>
              <a:rPr lang="en-GB" sz="2800" b="0" noProof="0" dirty="0">
                <a:solidFill>
                  <a:schemeClr val="tx1"/>
                </a:solidFill>
              </a:rPr>
              <a:t>RAC servicing technicians</a:t>
            </a:r>
          </a:p>
          <a:p>
            <a:pPr marL="342891" indent="-342891">
              <a:lnSpc>
                <a:spcPct val="150000"/>
              </a:lnSpc>
              <a:buFont typeface="Wingdings" panose="05000000000000000000" pitchFamily="2" charset="2"/>
              <a:buChar char="Ø"/>
            </a:pPr>
            <a:r>
              <a:rPr lang="en-GB" sz="2800" b="0" noProof="0" dirty="0">
                <a:solidFill>
                  <a:schemeClr val="tx1"/>
                </a:solidFill>
              </a:rPr>
              <a:t>Technical education and vocational training</a:t>
            </a:r>
          </a:p>
          <a:p>
            <a:pPr marL="1085824" indent="-285744" algn="just">
              <a:lnSpc>
                <a:spcPct val="100000"/>
              </a:lnSpc>
              <a:buFont typeface="Arial" pitchFamily="34" charset="0"/>
              <a:buChar char="•"/>
              <a:tabLst>
                <a:tab pos="800080" algn="l"/>
              </a:tabLst>
            </a:pPr>
            <a:endParaRPr lang="en-GB" sz="1300" b="0" noProof="0" dirty="0">
              <a:solidFill>
                <a:schemeClr val="tx1"/>
              </a:solidFill>
            </a:endParaRPr>
          </a:p>
        </p:txBody>
      </p:sp>
      <p:sp>
        <p:nvSpPr>
          <p:cNvPr id="10" name="Content Placeholder 2">
            <a:extLst>
              <a:ext uri="{FF2B5EF4-FFF2-40B4-BE49-F238E27FC236}">
                <a16:creationId xmlns:a16="http://schemas.microsoft.com/office/drawing/2014/main" id="{FB7D3AD9-243F-AB46-A654-FA0512148F89}"/>
              </a:ext>
            </a:extLst>
          </p:cNvPr>
          <p:cNvSpPr>
            <a:spLocks noGrp="1"/>
          </p:cNvSpPr>
          <p:nvPr>
            <p:ph idx="1"/>
          </p:nvPr>
        </p:nvSpPr>
        <p:spPr>
          <a:xfrm>
            <a:off x="1989100" y="514350"/>
            <a:ext cx="7914813" cy="714374"/>
          </a:xfrm>
          <a:prstGeom prst="rect">
            <a:avLst/>
          </a:prstGeom>
        </p:spPr>
        <p:txBody>
          <a:bodyPr>
            <a:normAutofit/>
          </a:bodyPr>
          <a:lstStyle>
            <a:lvl1pPr marL="0" indent="0">
              <a:buNone/>
              <a:defRPr b="1">
                <a:solidFill>
                  <a:srgbClr val="009CDC"/>
                </a:solidFill>
              </a:defRPr>
            </a:lvl1pPr>
            <a:lvl2pPr marL="342900" indent="0">
              <a:buNone/>
              <a:defRPr b="1">
                <a:solidFill>
                  <a:srgbClr val="F47A42"/>
                </a:solidFill>
              </a:defRPr>
            </a:lvl2pPr>
            <a:lvl3pPr marL="685800" indent="0">
              <a:buNone/>
              <a:defRPr>
                <a:solidFill>
                  <a:srgbClr val="009CDC"/>
                </a:solidFill>
              </a:defRPr>
            </a:lvl3pPr>
          </a:lstStyle>
          <a:p>
            <a:pPr algn="ctr"/>
            <a:r>
              <a:rPr lang="en-GB" sz="3600" b="0" noProof="0" dirty="0">
                <a:solidFill>
                  <a:srgbClr val="C00000"/>
                </a:solidFill>
              </a:rPr>
              <a:t>Reclamation Centre &amp; Network</a:t>
            </a:r>
          </a:p>
        </p:txBody>
      </p:sp>
    </p:spTree>
    <p:extLst>
      <p:ext uri="{BB962C8B-B14F-4D97-AF65-F5344CB8AC3E}">
        <p14:creationId xmlns:p14="http://schemas.microsoft.com/office/powerpoint/2010/main" val="1939045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AA05BF63-BF3E-433E-A97C-352755F008B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sp>
        <p:nvSpPr>
          <p:cNvPr id="2" name="Content Placeholder 1">
            <a:extLst>
              <a:ext uri="{FF2B5EF4-FFF2-40B4-BE49-F238E27FC236}">
                <a16:creationId xmlns:a16="http://schemas.microsoft.com/office/drawing/2014/main" id="{6AB603E4-0763-4194-B3B2-DE4EE2A536C2}"/>
              </a:ext>
            </a:extLst>
          </p:cNvPr>
          <p:cNvSpPr>
            <a:spLocks noGrp="1"/>
          </p:cNvSpPr>
          <p:nvPr>
            <p:ph sz="quarter" idx="10"/>
          </p:nvPr>
        </p:nvSpPr>
        <p:spPr>
          <a:xfrm>
            <a:off x="334963" y="1160463"/>
            <a:ext cx="8262937" cy="4789487"/>
          </a:xfrm>
          <a:prstGeom prst="rect">
            <a:avLst/>
          </a:prstGeom>
        </p:spPr>
        <p:txBody>
          <a:bodyPr/>
          <a:lstStyle/>
          <a:p>
            <a:pPr marL="33527" indent="0">
              <a:buNone/>
            </a:pPr>
            <a:r>
              <a:rPr lang="en-GB" noProof="0" dirty="0">
                <a:solidFill>
                  <a:schemeClr val="bg1"/>
                </a:solidFill>
                <a:latin typeface="+mj-lt"/>
                <a:cs typeface="Arial Bold" panose="020B0704020202020204" pitchFamily="34" charset="0"/>
              </a:rPr>
              <a:t>Introduction to the </a:t>
            </a:r>
            <a:r>
              <a:rPr lang="en-GB" noProof="0" dirty="0">
                <a:solidFill>
                  <a:schemeClr val="accent2">
                    <a:lumMod val="60000"/>
                    <a:lumOff val="40000"/>
                  </a:schemeClr>
                </a:solidFill>
                <a:latin typeface="+mj-lt"/>
                <a:cs typeface="Arial Bold" panose="020B0704020202020204" pitchFamily="34" charset="0"/>
              </a:rPr>
              <a:t>Cool Up programme</a:t>
            </a:r>
          </a:p>
          <a:p>
            <a:pPr marL="33527" marR="0" lvl="0" indent="0" algn="l" defTabSz="975367"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en-GB" sz="2000" b="1" i="0" u="none" strike="noStrike" kern="0" cap="none" spc="0" normalizeH="0" baseline="0" noProof="0" dirty="0">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Eslam Mahdy, </a:t>
            </a:r>
            <a:r>
              <a:rPr kumimoji="0" lang="en-GB" sz="2000" b="1" i="0" u="none" strike="noStrike" kern="0" cap="none" spc="0" normalizeH="0" baseline="0" noProof="0" dirty="0" err="1">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Guidehouse</a:t>
            </a:r>
            <a:endParaRPr lang="en-GB" noProof="0" dirty="0">
              <a:solidFill>
                <a:schemeClr val="bg1"/>
              </a:solidFill>
              <a:latin typeface="+mj-lt"/>
              <a:cs typeface="Arial Bold" panose="020B0704020202020204" pitchFamily="34" charset="0"/>
            </a:endParaRPr>
          </a:p>
        </p:txBody>
      </p:sp>
    </p:spTree>
    <p:extLst>
      <p:ext uri="{BB962C8B-B14F-4D97-AF65-F5344CB8AC3E}">
        <p14:creationId xmlns:p14="http://schemas.microsoft.com/office/powerpoint/2010/main" val="2723917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FB7D3AD9-243F-AB46-A654-FA0512148F89}"/>
              </a:ext>
            </a:extLst>
          </p:cNvPr>
          <p:cNvSpPr txBox="1">
            <a:spLocks/>
          </p:cNvSpPr>
          <p:nvPr/>
        </p:nvSpPr>
        <p:spPr>
          <a:xfrm>
            <a:off x="1967833" y="1181101"/>
            <a:ext cx="8448376" cy="5238749"/>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2100" b="1" kern="1200">
                <a:solidFill>
                  <a:srgbClr val="009CDC"/>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b="1" kern="1200">
                <a:solidFill>
                  <a:srgbClr val="F47A42"/>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400" kern="1200">
                <a:solidFill>
                  <a:srgbClr val="009CDC"/>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891" indent="-342891">
              <a:lnSpc>
                <a:spcPct val="150000"/>
              </a:lnSpc>
              <a:buFont typeface="Wingdings" panose="05000000000000000000" pitchFamily="2" charset="2"/>
              <a:buChar char="Ø"/>
            </a:pPr>
            <a:r>
              <a:rPr lang="en-GB" sz="2400" b="0" noProof="0" dirty="0">
                <a:solidFill>
                  <a:schemeClr val="tx1"/>
                </a:solidFill>
              </a:rPr>
              <a:t>Illegal venting </a:t>
            </a:r>
          </a:p>
          <a:p>
            <a:pPr marL="342891" indent="-342891">
              <a:lnSpc>
                <a:spcPct val="150000"/>
              </a:lnSpc>
              <a:buFont typeface="Wingdings" panose="05000000000000000000" pitchFamily="2" charset="2"/>
              <a:buChar char="Ø"/>
            </a:pPr>
            <a:r>
              <a:rPr lang="en-GB" sz="2400" b="0" noProof="0" dirty="0">
                <a:solidFill>
                  <a:schemeClr val="tx1"/>
                </a:solidFill>
              </a:rPr>
              <a:t>Insufficient incentives for recovery and collection </a:t>
            </a:r>
          </a:p>
          <a:p>
            <a:pPr marL="342891" indent="-342891">
              <a:lnSpc>
                <a:spcPct val="150000"/>
              </a:lnSpc>
              <a:buFont typeface="Wingdings" panose="05000000000000000000" pitchFamily="2" charset="2"/>
              <a:buChar char="Ø"/>
            </a:pPr>
            <a:r>
              <a:rPr lang="en-GB" sz="2400" b="0" noProof="0" dirty="0">
                <a:solidFill>
                  <a:schemeClr val="tx1"/>
                </a:solidFill>
              </a:rPr>
              <a:t>Illegal import of refrigerants </a:t>
            </a:r>
          </a:p>
          <a:p>
            <a:pPr marL="342891" indent="-342891">
              <a:lnSpc>
                <a:spcPct val="150000"/>
              </a:lnSpc>
              <a:buFont typeface="Wingdings" panose="05000000000000000000" pitchFamily="2" charset="2"/>
              <a:buChar char="Ø"/>
            </a:pPr>
            <a:r>
              <a:rPr lang="en-GB" sz="2400" b="0" noProof="0" dirty="0">
                <a:solidFill>
                  <a:schemeClr val="tx1"/>
                </a:solidFill>
              </a:rPr>
              <a:t>Reduction of emissions caused by manufacturing &amp; transport. </a:t>
            </a:r>
          </a:p>
          <a:p>
            <a:pPr marL="342891" indent="-342891">
              <a:lnSpc>
                <a:spcPct val="150000"/>
              </a:lnSpc>
              <a:buFont typeface="Wingdings" panose="05000000000000000000" pitchFamily="2" charset="2"/>
              <a:buChar char="Ø"/>
            </a:pPr>
            <a:r>
              <a:rPr lang="en-GB" sz="2400" b="0" noProof="0" dirty="0">
                <a:solidFill>
                  <a:schemeClr val="tx1"/>
                </a:solidFill>
              </a:rPr>
              <a:t>Virgin product market price volatility </a:t>
            </a:r>
          </a:p>
          <a:p>
            <a:pPr marL="342891" indent="-342891">
              <a:lnSpc>
                <a:spcPct val="150000"/>
              </a:lnSpc>
              <a:buFont typeface="Wingdings" panose="05000000000000000000" pitchFamily="2" charset="2"/>
              <a:buChar char="Ø"/>
            </a:pPr>
            <a:r>
              <a:rPr lang="en-GB" sz="2400" b="0" noProof="0" dirty="0">
                <a:solidFill>
                  <a:schemeClr val="tx1"/>
                </a:solidFill>
              </a:rPr>
              <a:t>Insufficient waste management services</a:t>
            </a:r>
          </a:p>
          <a:p>
            <a:pPr marL="342891" indent="-342891">
              <a:lnSpc>
                <a:spcPct val="150000"/>
              </a:lnSpc>
              <a:buFont typeface="Wingdings" panose="05000000000000000000" pitchFamily="2" charset="2"/>
              <a:buChar char="Ø"/>
            </a:pPr>
            <a:r>
              <a:rPr lang="en-GB" sz="2400" b="0" noProof="0" dirty="0">
                <a:solidFill>
                  <a:schemeClr val="tx1"/>
                </a:solidFill>
              </a:rPr>
              <a:t>Lack of an Extended Producer Responsibility system</a:t>
            </a:r>
          </a:p>
          <a:p>
            <a:pPr marL="342891" indent="-342891">
              <a:lnSpc>
                <a:spcPct val="150000"/>
              </a:lnSpc>
              <a:buFont typeface="Wingdings" panose="05000000000000000000" pitchFamily="2" charset="2"/>
              <a:buChar char="Ø"/>
            </a:pPr>
            <a:r>
              <a:rPr lang="en-GB" sz="2400" b="0" noProof="0" dirty="0">
                <a:solidFill>
                  <a:schemeClr val="tx1"/>
                </a:solidFill>
              </a:rPr>
              <a:t>Reducing the consumption</a:t>
            </a:r>
          </a:p>
        </p:txBody>
      </p:sp>
      <p:sp>
        <p:nvSpPr>
          <p:cNvPr id="10" name="Content Placeholder 2">
            <a:extLst>
              <a:ext uri="{FF2B5EF4-FFF2-40B4-BE49-F238E27FC236}">
                <a16:creationId xmlns:a16="http://schemas.microsoft.com/office/drawing/2014/main" id="{FB7D3AD9-243F-AB46-A654-FA0512148F89}"/>
              </a:ext>
            </a:extLst>
          </p:cNvPr>
          <p:cNvSpPr>
            <a:spLocks noGrp="1"/>
          </p:cNvSpPr>
          <p:nvPr>
            <p:ph idx="1"/>
          </p:nvPr>
        </p:nvSpPr>
        <p:spPr>
          <a:xfrm>
            <a:off x="1989100" y="438152"/>
            <a:ext cx="7914813" cy="742949"/>
          </a:xfrm>
          <a:prstGeom prst="rect">
            <a:avLst/>
          </a:prstGeom>
        </p:spPr>
        <p:txBody>
          <a:bodyPr>
            <a:normAutofit fontScale="92500"/>
          </a:bodyPr>
          <a:lstStyle>
            <a:lvl1pPr marL="0" indent="0">
              <a:buNone/>
              <a:defRPr b="1">
                <a:solidFill>
                  <a:srgbClr val="009CDC"/>
                </a:solidFill>
              </a:defRPr>
            </a:lvl1pPr>
            <a:lvl2pPr marL="342900" indent="0">
              <a:buNone/>
              <a:defRPr b="1">
                <a:solidFill>
                  <a:srgbClr val="F47A42"/>
                </a:solidFill>
              </a:defRPr>
            </a:lvl2pPr>
            <a:lvl3pPr marL="685800" indent="0">
              <a:buNone/>
              <a:defRPr>
                <a:solidFill>
                  <a:srgbClr val="009CDC"/>
                </a:solidFill>
              </a:defRPr>
            </a:lvl3pPr>
          </a:lstStyle>
          <a:p>
            <a:pPr algn="ctr"/>
            <a:r>
              <a:rPr lang="en-GB" sz="3600" b="0" noProof="0" dirty="0">
                <a:solidFill>
                  <a:srgbClr val="C00000"/>
                </a:solidFill>
              </a:rPr>
              <a:t>Challenges in handling used refrigerant</a:t>
            </a:r>
          </a:p>
        </p:txBody>
      </p:sp>
      <p:pic>
        <p:nvPicPr>
          <p:cNvPr id="3" name="Grafik 2">
            <a:extLst>
              <a:ext uri="{FF2B5EF4-FFF2-40B4-BE49-F238E27FC236}">
                <a16:creationId xmlns:a16="http://schemas.microsoft.com/office/drawing/2014/main" id="{6CFDFC54-0608-C9BF-D0A1-C287EBEF881E}"/>
              </a:ext>
            </a:extLst>
          </p:cNvPr>
          <p:cNvPicPr>
            <a:picLocks noChangeAspect="1"/>
          </p:cNvPicPr>
          <p:nvPr/>
        </p:nvPicPr>
        <p:blipFill>
          <a:blip r:embed="rId3"/>
          <a:stretch>
            <a:fillRect/>
          </a:stretch>
        </p:blipFill>
        <p:spPr>
          <a:xfrm rot="16200000">
            <a:off x="9414815" y="438150"/>
            <a:ext cx="3010142" cy="3010142"/>
          </a:xfrm>
          <a:prstGeom prst="rect">
            <a:avLst/>
          </a:prstGeom>
        </p:spPr>
      </p:pic>
    </p:spTree>
    <p:extLst>
      <p:ext uri="{BB962C8B-B14F-4D97-AF65-F5344CB8AC3E}">
        <p14:creationId xmlns:p14="http://schemas.microsoft.com/office/powerpoint/2010/main" val="2290477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6245F-886A-B1FD-4BD2-95FDE248F179}"/>
            </a:ext>
          </a:extLst>
        </p:cNvPr>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9B0B698B-56DA-4535-E38B-AACED2D26869}"/>
              </a:ext>
            </a:extLst>
          </p:cNvPr>
          <p:cNvSpPr txBox="1">
            <a:spLocks/>
          </p:cNvSpPr>
          <p:nvPr/>
        </p:nvSpPr>
        <p:spPr>
          <a:xfrm>
            <a:off x="1967832" y="1470212"/>
            <a:ext cx="9385967" cy="4949638"/>
          </a:xfrm>
          <a:prstGeom prst="rect">
            <a:avLst/>
          </a:prstGeom>
        </p:spPr>
        <p:txBody>
          <a:bodyPr/>
          <a:lstStyle>
            <a:lvl1pPr marL="0" indent="0" algn="l" defTabSz="685800" rtl="0" eaLnBrk="1" latinLnBrk="0" hangingPunct="1">
              <a:lnSpc>
                <a:spcPct val="90000"/>
              </a:lnSpc>
              <a:spcBef>
                <a:spcPts val="750"/>
              </a:spcBef>
              <a:buFont typeface="Arial" panose="020B0604020202020204" pitchFamily="34" charset="0"/>
              <a:buNone/>
              <a:defRPr sz="2100" b="1" kern="1200">
                <a:solidFill>
                  <a:srgbClr val="009CDC"/>
                </a:solidFill>
                <a:latin typeface="+mn-lt"/>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800" b="1" kern="1200">
                <a:solidFill>
                  <a:srgbClr val="F47A42"/>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400" kern="1200">
                <a:solidFill>
                  <a:srgbClr val="009CDC"/>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a:lstStyle>
          <a:p>
            <a:pPr marL="342891" indent="-342891">
              <a:lnSpc>
                <a:spcPct val="150000"/>
              </a:lnSpc>
              <a:buFont typeface="Wingdings" panose="05000000000000000000" pitchFamily="2" charset="2"/>
              <a:buChar char="Ø"/>
            </a:pPr>
            <a:r>
              <a:rPr lang="en-GB" sz="1800" b="0" noProof="0" dirty="0">
                <a:solidFill>
                  <a:schemeClr val="tx1"/>
                </a:solidFill>
              </a:rPr>
              <a:t>Project details and implementation overview.</a:t>
            </a:r>
          </a:p>
          <a:p>
            <a:pPr marL="342891" indent="-342891">
              <a:lnSpc>
                <a:spcPct val="150000"/>
              </a:lnSpc>
              <a:buFont typeface="Wingdings" panose="05000000000000000000" pitchFamily="2" charset="2"/>
              <a:buChar char="Ø"/>
            </a:pPr>
            <a:r>
              <a:rPr lang="en-GB" sz="1800" b="0" noProof="0" dirty="0">
                <a:solidFill>
                  <a:schemeClr val="tx1"/>
                </a:solidFill>
              </a:rPr>
              <a:t>Visits conducted to a Foreign Factory and equipment suppliers.</a:t>
            </a:r>
          </a:p>
          <a:p>
            <a:pPr marL="342891" indent="-342891">
              <a:lnSpc>
                <a:spcPct val="150000"/>
              </a:lnSpc>
              <a:buFont typeface="Wingdings" panose="05000000000000000000" pitchFamily="2" charset="2"/>
              <a:buChar char="Ø"/>
            </a:pPr>
            <a:r>
              <a:rPr lang="en-GB" sz="1800" b="0" noProof="0" dirty="0">
                <a:solidFill>
                  <a:schemeClr val="tx1"/>
                </a:solidFill>
              </a:rPr>
              <a:t>Ordering and procurement of the required equipment.</a:t>
            </a:r>
          </a:p>
          <a:p>
            <a:pPr marL="342891" indent="-342891">
              <a:lnSpc>
                <a:spcPct val="150000"/>
              </a:lnSpc>
              <a:buFont typeface="Wingdings" panose="05000000000000000000" pitchFamily="2" charset="2"/>
              <a:buChar char="Ø"/>
            </a:pPr>
            <a:r>
              <a:rPr lang="en-GB" sz="1800" b="0" noProof="0" dirty="0">
                <a:solidFill>
                  <a:schemeClr val="tx1"/>
                </a:solidFill>
              </a:rPr>
              <a:t>Delivery, Installation and commissioning of the equipment.</a:t>
            </a:r>
          </a:p>
          <a:p>
            <a:pPr marL="342891" indent="-342891">
              <a:lnSpc>
                <a:spcPct val="150000"/>
              </a:lnSpc>
              <a:buFont typeface="Wingdings" panose="05000000000000000000" pitchFamily="2" charset="2"/>
              <a:buChar char="Ø"/>
            </a:pPr>
            <a:r>
              <a:rPr lang="en-GB" sz="1800" b="0" noProof="0" dirty="0">
                <a:solidFill>
                  <a:schemeClr val="tx1"/>
                </a:solidFill>
              </a:rPr>
              <a:t>Contracting authorized Hub Terminals.</a:t>
            </a:r>
          </a:p>
          <a:p>
            <a:pPr marL="342891" indent="-342891">
              <a:lnSpc>
                <a:spcPct val="150000"/>
              </a:lnSpc>
              <a:buFont typeface="Wingdings" panose="05000000000000000000" pitchFamily="2" charset="2"/>
              <a:buChar char="Ø"/>
            </a:pPr>
            <a:r>
              <a:rPr lang="en-GB" sz="1800" b="0" noProof="0" dirty="0">
                <a:solidFill>
                  <a:schemeClr val="tx1"/>
                </a:solidFill>
              </a:rPr>
              <a:t>Supplying equipment to the Hub Terminals.</a:t>
            </a:r>
          </a:p>
          <a:p>
            <a:pPr marL="342891" indent="-342891">
              <a:lnSpc>
                <a:spcPct val="150000"/>
              </a:lnSpc>
              <a:buFont typeface="Wingdings" panose="05000000000000000000" pitchFamily="2" charset="2"/>
              <a:buChar char="Ø"/>
            </a:pPr>
            <a:r>
              <a:rPr lang="en-GB" sz="1800" b="0" noProof="0" dirty="0">
                <a:solidFill>
                  <a:schemeClr val="tx1"/>
                </a:solidFill>
              </a:rPr>
              <a:t>Training Hub technicians.</a:t>
            </a:r>
          </a:p>
          <a:p>
            <a:pPr marL="342891" indent="-342891">
              <a:lnSpc>
                <a:spcPct val="150000"/>
              </a:lnSpc>
              <a:buFont typeface="Wingdings" panose="05000000000000000000" pitchFamily="2" charset="2"/>
              <a:buChar char="Ø"/>
            </a:pPr>
            <a:r>
              <a:rPr lang="en-GB" sz="1800" b="0" noProof="0" dirty="0">
                <a:solidFill>
                  <a:schemeClr val="tx1"/>
                </a:solidFill>
              </a:rPr>
              <a:t>Preparing and conducting territory training for Recovery and using Reclaimed Gas. </a:t>
            </a:r>
          </a:p>
          <a:p>
            <a:pPr marL="342891" indent="-342891">
              <a:lnSpc>
                <a:spcPct val="150000"/>
              </a:lnSpc>
              <a:buFont typeface="Wingdings" panose="05000000000000000000" pitchFamily="2" charset="2"/>
              <a:buChar char="Ø"/>
            </a:pPr>
            <a:r>
              <a:rPr lang="en-GB" sz="1800" b="0" noProof="0" dirty="0">
                <a:solidFill>
                  <a:schemeClr val="tx1"/>
                </a:solidFill>
              </a:rPr>
              <a:t>Initiating refrigerant reclamation operations according to AHRI 700 Standard 2024 (SI).</a:t>
            </a:r>
          </a:p>
        </p:txBody>
      </p:sp>
      <p:sp>
        <p:nvSpPr>
          <p:cNvPr id="10" name="Content Placeholder 2">
            <a:extLst>
              <a:ext uri="{FF2B5EF4-FFF2-40B4-BE49-F238E27FC236}">
                <a16:creationId xmlns:a16="http://schemas.microsoft.com/office/drawing/2014/main" id="{E749989D-405F-577C-FED9-6B6692948816}"/>
              </a:ext>
            </a:extLst>
          </p:cNvPr>
          <p:cNvSpPr>
            <a:spLocks noGrp="1"/>
          </p:cNvSpPr>
          <p:nvPr>
            <p:ph idx="1"/>
          </p:nvPr>
        </p:nvSpPr>
        <p:spPr>
          <a:xfrm>
            <a:off x="1989100" y="438150"/>
            <a:ext cx="7914813" cy="700369"/>
          </a:xfrm>
          <a:prstGeom prst="rect">
            <a:avLst/>
          </a:prstGeom>
        </p:spPr>
        <p:txBody>
          <a:bodyPr>
            <a:normAutofit/>
          </a:bodyPr>
          <a:lstStyle>
            <a:lvl1pPr marL="0" indent="0">
              <a:buNone/>
              <a:defRPr b="1">
                <a:solidFill>
                  <a:srgbClr val="009CDC"/>
                </a:solidFill>
              </a:defRPr>
            </a:lvl1pPr>
            <a:lvl2pPr marL="342900" indent="0">
              <a:buNone/>
              <a:defRPr b="1">
                <a:solidFill>
                  <a:srgbClr val="F47A42"/>
                </a:solidFill>
              </a:defRPr>
            </a:lvl2pPr>
            <a:lvl3pPr marL="685800" indent="0">
              <a:buNone/>
              <a:defRPr>
                <a:solidFill>
                  <a:srgbClr val="009CDC"/>
                </a:solidFill>
              </a:defRPr>
            </a:lvl3pPr>
          </a:lstStyle>
          <a:p>
            <a:pPr algn="ctr"/>
            <a:r>
              <a:rPr lang="en-GB" sz="2400" b="0" noProof="0" dirty="0">
                <a:solidFill>
                  <a:srgbClr val="C00000"/>
                </a:solidFill>
              </a:rPr>
              <a:t>Completed Activities</a:t>
            </a:r>
          </a:p>
          <a:p>
            <a:pPr algn="ctr"/>
            <a:endParaRPr lang="en-GB" sz="3600" b="0" noProof="0" dirty="0">
              <a:solidFill>
                <a:srgbClr val="C00000"/>
              </a:solidFill>
            </a:endParaRPr>
          </a:p>
        </p:txBody>
      </p:sp>
    </p:spTree>
    <p:extLst>
      <p:ext uri="{BB962C8B-B14F-4D97-AF65-F5344CB8AC3E}">
        <p14:creationId xmlns:p14="http://schemas.microsoft.com/office/powerpoint/2010/main" val="2816752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9">
          <a:extLst>
            <a:ext uri="{FF2B5EF4-FFF2-40B4-BE49-F238E27FC236}">
              <a16:creationId xmlns:a16="http://schemas.microsoft.com/office/drawing/2014/main" id="{0324E81B-E4EB-6C10-DE84-12B86E16B99C}"/>
            </a:ext>
          </a:extLst>
        </p:cNvPr>
        <p:cNvGrpSpPr/>
        <p:nvPr/>
      </p:nvGrpSpPr>
      <p:grpSpPr>
        <a:xfrm>
          <a:off x="0" y="0"/>
          <a:ext cx="0" cy="0"/>
          <a:chOff x="0" y="0"/>
          <a:chExt cx="0" cy="0"/>
        </a:xfrm>
      </p:grpSpPr>
      <p:sp>
        <p:nvSpPr>
          <p:cNvPr id="190" name="Google Shape;190;p21">
            <a:extLst>
              <a:ext uri="{FF2B5EF4-FFF2-40B4-BE49-F238E27FC236}">
                <a16:creationId xmlns:a16="http://schemas.microsoft.com/office/drawing/2014/main" id="{3FDAC03E-3041-9DEE-715C-B6286BE5A45A}"/>
              </a:ext>
            </a:extLst>
          </p:cNvPr>
          <p:cNvSpPr txBox="1">
            <a:spLocks noGrp="1"/>
          </p:cNvSpPr>
          <p:nvPr>
            <p:ph type="title"/>
          </p:nvPr>
        </p:nvSpPr>
        <p:spPr>
          <a:xfrm>
            <a:off x="2000251" y="549160"/>
            <a:ext cx="8084619" cy="980461"/>
          </a:xfrm>
          <a:prstGeom prst="rect">
            <a:avLst/>
          </a:prstGeom>
        </p:spPr>
        <p:txBody>
          <a:bodyPr spcFirstLastPara="1" vert="horz" wrap="square" lIns="91425" tIns="91425" rIns="91425" bIns="91425" rtlCol="0" anchor="ctr" anchorCtr="0">
            <a:noAutofit/>
          </a:bodyPr>
          <a:lstStyle/>
          <a:p>
            <a:pPr algn="ctr"/>
            <a:r>
              <a:rPr lang="en-GB" noProof="0" dirty="0">
                <a:solidFill>
                  <a:srgbClr val="C00000"/>
                </a:solidFill>
                <a:latin typeface="+mn-lt"/>
                <a:ea typeface="+mn-ea"/>
                <a:cs typeface="+mn-cs"/>
              </a:rPr>
              <a:t>Pilot Reclamation </a:t>
            </a:r>
            <a:r>
              <a:rPr lang="en-GB" noProof="0" dirty="0" err="1">
                <a:solidFill>
                  <a:srgbClr val="C00000"/>
                </a:solidFill>
                <a:latin typeface="+mn-lt"/>
                <a:ea typeface="+mn-ea"/>
                <a:cs typeface="+mn-cs"/>
              </a:rPr>
              <a:t>Center</a:t>
            </a:r>
            <a:r>
              <a:rPr lang="en-GB" noProof="0" dirty="0">
                <a:solidFill>
                  <a:srgbClr val="C00000"/>
                </a:solidFill>
                <a:latin typeface="+mn-lt"/>
                <a:ea typeface="+mn-ea"/>
                <a:cs typeface="+mn-cs"/>
              </a:rPr>
              <a:t> Project Overview</a:t>
            </a:r>
          </a:p>
        </p:txBody>
      </p:sp>
      <p:sp>
        <p:nvSpPr>
          <p:cNvPr id="191" name="Google Shape;191;p21">
            <a:extLst>
              <a:ext uri="{FF2B5EF4-FFF2-40B4-BE49-F238E27FC236}">
                <a16:creationId xmlns:a16="http://schemas.microsoft.com/office/drawing/2014/main" id="{AB0D24FF-5464-C774-D1D5-33BD0CCC1FB9}"/>
              </a:ext>
            </a:extLst>
          </p:cNvPr>
          <p:cNvSpPr txBox="1">
            <a:spLocks noGrp="1"/>
          </p:cNvSpPr>
          <p:nvPr>
            <p:ph type="body" idx="1"/>
          </p:nvPr>
        </p:nvSpPr>
        <p:spPr>
          <a:xfrm>
            <a:off x="1790700" y="1695450"/>
            <a:ext cx="4444100" cy="4305354"/>
          </a:xfrm>
          <a:prstGeom prst="rect">
            <a:avLst/>
          </a:prstGeom>
        </p:spPr>
        <p:txBody>
          <a:bodyPr spcFirstLastPara="1" vert="horz" wrap="square" lIns="91425" tIns="91425" rIns="91425" bIns="91425" rtlCol="0" anchor="t" anchorCtr="0">
            <a:noAutofit/>
          </a:bodyPr>
          <a:lstStyle/>
          <a:p>
            <a:pPr>
              <a:lnSpc>
                <a:spcPct val="100000"/>
              </a:lnSpc>
            </a:pPr>
            <a:r>
              <a:rPr lang="en-GB" noProof="0" dirty="0"/>
              <a:t>Project Duration:</a:t>
            </a:r>
          </a:p>
          <a:p>
            <a:pPr lvl="1">
              <a:spcBef>
                <a:spcPts val="1000"/>
              </a:spcBef>
            </a:pPr>
            <a:r>
              <a:rPr lang="en-GB" noProof="0" dirty="0"/>
              <a:t>18 Months</a:t>
            </a:r>
          </a:p>
          <a:p>
            <a:pPr>
              <a:spcBef>
                <a:spcPts val="1000"/>
              </a:spcBef>
            </a:pPr>
            <a:r>
              <a:rPr lang="en-GB" noProof="0" dirty="0"/>
              <a:t>Project Scope:</a:t>
            </a:r>
          </a:p>
          <a:p>
            <a:pPr lvl="1">
              <a:spcBef>
                <a:spcPts val="1000"/>
              </a:spcBef>
            </a:pPr>
            <a:r>
              <a:rPr lang="en-GB" noProof="0" dirty="0"/>
              <a:t>HCFC’s (R-22) Recovery &amp; Reclamation.</a:t>
            </a:r>
          </a:p>
          <a:p>
            <a:pPr>
              <a:spcBef>
                <a:spcPts val="1000"/>
              </a:spcBef>
            </a:pPr>
            <a:r>
              <a:rPr lang="en-GB" noProof="0" dirty="0"/>
              <a:t>Project Resources:</a:t>
            </a:r>
          </a:p>
          <a:p>
            <a:pPr lvl="1">
              <a:spcBef>
                <a:spcPts val="1000"/>
              </a:spcBef>
            </a:pPr>
            <a:r>
              <a:rPr lang="en-GB" noProof="0" dirty="0"/>
              <a:t>R-Bank (separate building in facility)</a:t>
            </a:r>
          </a:p>
          <a:p>
            <a:pPr lvl="1">
              <a:spcBef>
                <a:spcPts val="1000"/>
              </a:spcBef>
            </a:pPr>
            <a:r>
              <a:rPr lang="en-GB" noProof="0" dirty="0"/>
              <a:t>Recovery Cylinders Fleet</a:t>
            </a:r>
          </a:p>
          <a:p>
            <a:pPr lvl="1">
              <a:spcBef>
                <a:spcPts val="1000"/>
              </a:spcBef>
            </a:pPr>
            <a:r>
              <a:rPr lang="en-GB" noProof="0" dirty="0"/>
              <a:t>Recovery Machines &amp; Tools</a:t>
            </a:r>
          </a:p>
          <a:p>
            <a:pPr lvl="1">
              <a:spcBef>
                <a:spcPts val="1000"/>
              </a:spcBef>
            </a:pPr>
            <a:r>
              <a:rPr lang="en-GB" noProof="0" dirty="0"/>
              <a:t>Reclamation Machines</a:t>
            </a:r>
          </a:p>
          <a:p>
            <a:pPr marL="0" indent="0">
              <a:spcBef>
                <a:spcPts val="1000"/>
              </a:spcBef>
              <a:buNone/>
            </a:pPr>
            <a:endParaRPr lang="en-GB" noProof="0" dirty="0"/>
          </a:p>
        </p:txBody>
      </p:sp>
      <p:grpSp>
        <p:nvGrpSpPr>
          <p:cNvPr id="193" name="Google Shape;193;p21">
            <a:extLst>
              <a:ext uri="{FF2B5EF4-FFF2-40B4-BE49-F238E27FC236}">
                <a16:creationId xmlns:a16="http://schemas.microsoft.com/office/drawing/2014/main" id="{95D04FE0-8673-45AB-5DFD-5320ACC1F960}"/>
              </a:ext>
            </a:extLst>
          </p:cNvPr>
          <p:cNvGrpSpPr/>
          <p:nvPr/>
        </p:nvGrpSpPr>
        <p:grpSpPr>
          <a:xfrm>
            <a:off x="6728826" y="2203622"/>
            <a:ext cx="4610445" cy="4321003"/>
            <a:chOff x="2902488" y="902232"/>
            <a:chExt cx="3339000" cy="3339000"/>
          </a:xfrm>
        </p:grpSpPr>
        <p:sp>
          <p:nvSpPr>
            <p:cNvPr id="194" name="Google Shape;194;p21">
              <a:extLst>
                <a:ext uri="{FF2B5EF4-FFF2-40B4-BE49-F238E27FC236}">
                  <a16:creationId xmlns:a16="http://schemas.microsoft.com/office/drawing/2014/main" id="{6BFD8605-7958-3BA0-499F-F6D8AF2973F0}"/>
                </a:ext>
              </a:extLst>
            </p:cNvPr>
            <p:cNvSpPr/>
            <p:nvPr/>
          </p:nvSpPr>
          <p:spPr>
            <a:xfrm rot="-5400000">
              <a:off x="2902488" y="902232"/>
              <a:ext cx="3339000" cy="3339000"/>
            </a:xfrm>
            <a:prstGeom prst="ellipse">
              <a:avLst/>
            </a:prstGeom>
            <a:noFill/>
            <a:ln w="19050" cap="flat" cmpd="sng">
              <a:solidFill>
                <a:srgbClr val="1D7E74"/>
              </a:solidFill>
              <a:prstDash val="dash"/>
              <a:round/>
              <a:headEnd type="none" w="sm" len="sm"/>
              <a:tailEnd type="none" w="sm" len="sm"/>
            </a:ln>
          </p:spPr>
          <p:txBody>
            <a:bodyPr spcFirstLastPara="1" wrap="square" lIns="91425" tIns="91425" rIns="91425" bIns="91425" anchor="ctr" anchorCtr="0">
              <a:noAutofit/>
            </a:bodyPr>
            <a:lstStyle/>
            <a:p>
              <a:pPr defTabSz="914400">
                <a:defRPr/>
              </a:pPr>
              <a:endParaRPr lang="en-GB" noProof="0" dirty="0">
                <a:solidFill>
                  <a:prstClr val="black"/>
                </a:solidFill>
                <a:latin typeface="Calibri" panose="020F0502020204030204"/>
              </a:endParaRPr>
            </a:p>
          </p:txBody>
        </p:sp>
        <p:sp>
          <p:nvSpPr>
            <p:cNvPr id="195" name="Google Shape;195;p21">
              <a:extLst>
                <a:ext uri="{FF2B5EF4-FFF2-40B4-BE49-F238E27FC236}">
                  <a16:creationId xmlns:a16="http://schemas.microsoft.com/office/drawing/2014/main" id="{49D3ADCE-E258-93CB-0D81-A1795905D060}"/>
                </a:ext>
              </a:extLst>
            </p:cNvPr>
            <p:cNvSpPr/>
            <p:nvPr/>
          </p:nvSpPr>
          <p:spPr>
            <a:xfrm>
              <a:off x="3123738" y="1123632"/>
              <a:ext cx="2896500" cy="2896200"/>
            </a:xfrm>
            <a:prstGeom prst="pie">
              <a:avLst>
                <a:gd name="adj1" fmla="val 1811602"/>
                <a:gd name="adj2" fmla="val 16214886"/>
              </a:avLst>
            </a:prstGeom>
            <a:solidFill>
              <a:srgbClr val="83E3D9"/>
            </a:solidFill>
            <a:ln>
              <a:noFill/>
            </a:ln>
          </p:spPr>
          <p:txBody>
            <a:bodyPr spcFirstLastPara="1" wrap="square" lIns="91425" tIns="91425" rIns="91425" bIns="91425" anchor="ctr" anchorCtr="0">
              <a:noAutofit/>
            </a:bodyPr>
            <a:lstStyle/>
            <a:p>
              <a:pPr defTabSz="914400">
                <a:defRPr/>
              </a:pPr>
              <a:endParaRPr lang="en-GB" noProof="0" dirty="0">
                <a:solidFill>
                  <a:prstClr val="black"/>
                </a:solidFill>
                <a:latin typeface="Calibri" panose="020F0502020204030204"/>
              </a:endParaRPr>
            </a:p>
          </p:txBody>
        </p:sp>
      </p:grpSp>
      <p:grpSp>
        <p:nvGrpSpPr>
          <p:cNvPr id="196" name="Google Shape;196;p21">
            <a:extLst>
              <a:ext uri="{FF2B5EF4-FFF2-40B4-BE49-F238E27FC236}">
                <a16:creationId xmlns:a16="http://schemas.microsoft.com/office/drawing/2014/main" id="{66992691-36FA-9204-D93E-656E8D964232}"/>
              </a:ext>
            </a:extLst>
          </p:cNvPr>
          <p:cNvGrpSpPr/>
          <p:nvPr/>
        </p:nvGrpSpPr>
        <p:grpSpPr>
          <a:xfrm>
            <a:off x="7780368" y="3189143"/>
            <a:ext cx="2507370" cy="2349957"/>
            <a:chOff x="3664038" y="1663782"/>
            <a:chExt cx="1815900" cy="1815900"/>
          </a:xfrm>
        </p:grpSpPr>
        <p:sp>
          <p:nvSpPr>
            <p:cNvPr id="197" name="Google Shape;197;p21">
              <a:extLst>
                <a:ext uri="{FF2B5EF4-FFF2-40B4-BE49-F238E27FC236}">
                  <a16:creationId xmlns:a16="http://schemas.microsoft.com/office/drawing/2014/main" id="{3A6E132E-9A2E-CEB1-0A7A-CC4446E6F5D9}"/>
                </a:ext>
              </a:extLst>
            </p:cNvPr>
            <p:cNvSpPr/>
            <p:nvPr/>
          </p:nvSpPr>
          <p:spPr>
            <a:xfrm>
              <a:off x="3664038" y="1663782"/>
              <a:ext cx="1815900" cy="1815900"/>
            </a:xfrm>
            <a:prstGeom prst="ellipse">
              <a:avLst/>
            </a:prstGeom>
            <a:solidFill>
              <a:srgbClr val="1B786E"/>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defTabSz="914400">
                <a:defRPr/>
              </a:pPr>
              <a:endParaRPr lang="en-GB" sz="3200" noProof="0" dirty="0">
                <a:solidFill>
                  <a:prstClr val="black"/>
                </a:solidFill>
                <a:latin typeface="Calibri" panose="020F0502020204030204"/>
              </a:endParaRPr>
            </a:p>
          </p:txBody>
        </p:sp>
        <p:sp>
          <p:nvSpPr>
            <p:cNvPr id="198" name="Google Shape;198;p21">
              <a:extLst>
                <a:ext uri="{FF2B5EF4-FFF2-40B4-BE49-F238E27FC236}">
                  <a16:creationId xmlns:a16="http://schemas.microsoft.com/office/drawing/2014/main" id="{A82058D6-54D9-EA55-3D33-BE861E8A8FFE}"/>
                </a:ext>
              </a:extLst>
            </p:cNvPr>
            <p:cNvSpPr txBox="1"/>
            <p:nvPr/>
          </p:nvSpPr>
          <p:spPr>
            <a:xfrm>
              <a:off x="3899988" y="2158482"/>
              <a:ext cx="1344000" cy="826500"/>
            </a:xfrm>
            <a:prstGeom prst="rect">
              <a:avLst/>
            </a:prstGeom>
            <a:noFill/>
            <a:ln>
              <a:noFill/>
            </a:ln>
          </p:spPr>
          <p:txBody>
            <a:bodyPr spcFirstLastPara="1" wrap="square" lIns="91425" tIns="91425" rIns="91425" bIns="91425" anchor="ctr" anchorCtr="0">
              <a:noAutofit/>
            </a:bodyPr>
            <a:lstStyle/>
            <a:p>
              <a:pPr algn="ctr" defTabSz="914400">
                <a:lnSpc>
                  <a:spcPct val="115000"/>
                </a:lnSpc>
                <a:defRPr/>
              </a:pPr>
              <a:r>
                <a:rPr lang="en-GB" sz="3200" b="1" noProof="0" dirty="0">
                  <a:solidFill>
                    <a:srgbClr val="FFFFFF"/>
                  </a:solidFill>
                  <a:latin typeface="Roboto"/>
                  <a:ea typeface="Roboto"/>
                  <a:cs typeface="Roboto"/>
                  <a:sym typeface="Roboto"/>
                </a:rPr>
                <a:t>RRR</a:t>
              </a:r>
            </a:p>
          </p:txBody>
        </p:sp>
      </p:grpSp>
      <p:grpSp>
        <p:nvGrpSpPr>
          <p:cNvPr id="199" name="Google Shape;199;p21">
            <a:extLst>
              <a:ext uri="{FF2B5EF4-FFF2-40B4-BE49-F238E27FC236}">
                <a16:creationId xmlns:a16="http://schemas.microsoft.com/office/drawing/2014/main" id="{78887995-FD1D-CBF1-DC57-8A4842C7E4E6}"/>
              </a:ext>
            </a:extLst>
          </p:cNvPr>
          <p:cNvGrpSpPr/>
          <p:nvPr/>
        </p:nvGrpSpPr>
        <p:grpSpPr>
          <a:xfrm>
            <a:off x="8302281" y="1613005"/>
            <a:ext cx="1475508" cy="1382876"/>
            <a:chOff x="2859873" y="853971"/>
            <a:chExt cx="1068600" cy="1068600"/>
          </a:xfrm>
        </p:grpSpPr>
        <p:sp>
          <p:nvSpPr>
            <p:cNvPr id="200" name="Google Shape;200;p21">
              <a:extLst>
                <a:ext uri="{FF2B5EF4-FFF2-40B4-BE49-F238E27FC236}">
                  <a16:creationId xmlns:a16="http://schemas.microsoft.com/office/drawing/2014/main" id="{0A9DE0A1-7E3D-A10E-3F8A-D304FB86AD64}"/>
                </a:ext>
              </a:extLst>
            </p:cNvPr>
            <p:cNvSpPr/>
            <p:nvPr/>
          </p:nvSpPr>
          <p:spPr>
            <a:xfrm>
              <a:off x="2859873" y="853971"/>
              <a:ext cx="1068600" cy="1068600"/>
            </a:xfrm>
            <a:prstGeom prst="ellipse">
              <a:avLst/>
            </a:prstGeom>
            <a:solidFill>
              <a:srgbClr val="155B54"/>
            </a:solidFill>
            <a:ln>
              <a:noFill/>
            </a:ln>
          </p:spPr>
          <p:txBody>
            <a:bodyPr spcFirstLastPara="1" wrap="square" lIns="91425" tIns="91425" rIns="91425" bIns="91425" anchor="ctr" anchorCtr="0">
              <a:noAutofit/>
            </a:bodyPr>
            <a:lstStyle/>
            <a:p>
              <a:pPr defTabSz="914400">
                <a:defRPr/>
              </a:pPr>
              <a:endParaRPr lang="en-GB" sz="3200" noProof="0" dirty="0">
                <a:solidFill>
                  <a:prstClr val="black"/>
                </a:solidFill>
                <a:latin typeface="Calibri" panose="020F0502020204030204"/>
              </a:endParaRPr>
            </a:p>
          </p:txBody>
        </p:sp>
        <p:sp>
          <p:nvSpPr>
            <p:cNvPr id="201" name="Google Shape;201;p21">
              <a:extLst>
                <a:ext uri="{FF2B5EF4-FFF2-40B4-BE49-F238E27FC236}">
                  <a16:creationId xmlns:a16="http://schemas.microsoft.com/office/drawing/2014/main" id="{3E113D7B-7A64-915A-4635-CDB2D95FD5ED}"/>
                </a:ext>
              </a:extLst>
            </p:cNvPr>
            <p:cNvSpPr txBox="1"/>
            <p:nvPr/>
          </p:nvSpPr>
          <p:spPr>
            <a:xfrm>
              <a:off x="3012800" y="1022197"/>
              <a:ext cx="762600" cy="732300"/>
            </a:xfrm>
            <a:prstGeom prst="rect">
              <a:avLst/>
            </a:prstGeom>
            <a:noFill/>
            <a:ln>
              <a:noFill/>
            </a:ln>
          </p:spPr>
          <p:txBody>
            <a:bodyPr spcFirstLastPara="1" wrap="square" lIns="91425" tIns="91425" rIns="91425" bIns="91425" anchor="ctr" anchorCtr="0">
              <a:noAutofit/>
            </a:bodyPr>
            <a:lstStyle/>
            <a:p>
              <a:pPr algn="ctr" defTabSz="914400">
                <a:lnSpc>
                  <a:spcPct val="115000"/>
                </a:lnSpc>
                <a:defRPr/>
              </a:pPr>
              <a:r>
                <a:rPr lang="en-GB" sz="1400" noProof="0" dirty="0">
                  <a:solidFill>
                    <a:srgbClr val="FFFFFF"/>
                  </a:solidFill>
                  <a:latin typeface="Roboto"/>
                  <a:ea typeface="Roboto"/>
                  <a:cs typeface="Roboto"/>
                  <a:sym typeface="Roboto"/>
                </a:rPr>
                <a:t>UNIDO</a:t>
              </a:r>
            </a:p>
            <a:p>
              <a:pPr algn="ctr" defTabSz="914400">
                <a:lnSpc>
                  <a:spcPct val="115000"/>
                </a:lnSpc>
                <a:defRPr/>
              </a:pPr>
              <a:r>
                <a:rPr lang="en-GB" sz="1100" noProof="0" dirty="0">
                  <a:solidFill>
                    <a:srgbClr val="FFFFFF"/>
                  </a:solidFill>
                  <a:latin typeface="Roboto"/>
                  <a:ea typeface="Roboto"/>
                  <a:cs typeface="Roboto"/>
                  <a:sym typeface="Roboto"/>
                </a:rPr>
                <a:t>Project Owner</a:t>
              </a:r>
            </a:p>
          </p:txBody>
        </p:sp>
      </p:grpSp>
      <p:grpSp>
        <p:nvGrpSpPr>
          <p:cNvPr id="202" name="Google Shape;202;p21">
            <a:extLst>
              <a:ext uri="{FF2B5EF4-FFF2-40B4-BE49-F238E27FC236}">
                <a16:creationId xmlns:a16="http://schemas.microsoft.com/office/drawing/2014/main" id="{151BA5CF-7050-2D5A-F659-02EE4F35AD8C}"/>
              </a:ext>
            </a:extLst>
          </p:cNvPr>
          <p:cNvGrpSpPr/>
          <p:nvPr/>
        </p:nvGrpSpPr>
        <p:grpSpPr>
          <a:xfrm>
            <a:off x="6298324" y="4771596"/>
            <a:ext cx="1475508" cy="1382876"/>
            <a:chOff x="2859873" y="853971"/>
            <a:chExt cx="1068600" cy="1068600"/>
          </a:xfrm>
        </p:grpSpPr>
        <p:sp>
          <p:nvSpPr>
            <p:cNvPr id="203" name="Google Shape;203;p21">
              <a:extLst>
                <a:ext uri="{FF2B5EF4-FFF2-40B4-BE49-F238E27FC236}">
                  <a16:creationId xmlns:a16="http://schemas.microsoft.com/office/drawing/2014/main" id="{BA5F19C9-8BAC-331E-2FEC-B68A5DF35A16}"/>
                </a:ext>
              </a:extLst>
            </p:cNvPr>
            <p:cNvSpPr/>
            <p:nvPr/>
          </p:nvSpPr>
          <p:spPr>
            <a:xfrm>
              <a:off x="2859873" y="853971"/>
              <a:ext cx="1068600" cy="1068600"/>
            </a:xfrm>
            <a:prstGeom prst="ellipse">
              <a:avLst/>
            </a:prstGeom>
            <a:solidFill>
              <a:srgbClr val="155B54"/>
            </a:solidFill>
            <a:ln>
              <a:noFill/>
            </a:ln>
          </p:spPr>
          <p:txBody>
            <a:bodyPr spcFirstLastPara="1" wrap="square" lIns="91425" tIns="91425" rIns="91425" bIns="91425" anchor="ctr" anchorCtr="0">
              <a:noAutofit/>
            </a:bodyPr>
            <a:lstStyle/>
            <a:p>
              <a:pPr defTabSz="914400">
                <a:defRPr/>
              </a:pPr>
              <a:endParaRPr lang="en-GB" sz="3200" noProof="0" dirty="0">
                <a:solidFill>
                  <a:prstClr val="black"/>
                </a:solidFill>
                <a:latin typeface="Calibri" panose="020F0502020204030204"/>
              </a:endParaRPr>
            </a:p>
          </p:txBody>
        </p:sp>
        <p:sp>
          <p:nvSpPr>
            <p:cNvPr id="204" name="Google Shape;204;p21">
              <a:extLst>
                <a:ext uri="{FF2B5EF4-FFF2-40B4-BE49-F238E27FC236}">
                  <a16:creationId xmlns:a16="http://schemas.microsoft.com/office/drawing/2014/main" id="{F6913F55-CCA2-FC9B-CF58-5BC9589EABAC}"/>
                </a:ext>
              </a:extLst>
            </p:cNvPr>
            <p:cNvSpPr txBox="1"/>
            <p:nvPr/>
          </p:nvSpPr>
          <p:spPr>
            <a:xfrm>
              <a:off x="3012800" y="1022197"/>
              <a:ext cx="762600" cy="732300"/>
            </a:xfrm>
            <a:prstGeom prst="rect">
              <a:avLst/>
            </a:prstGeom>
            <a:noFill/>
            <a:ln>
              <a:noFill/>
            </a:ln>
          </p:spPr>
          <p:txBody>
            <a:bodyPr spcFirstLastPara="1" wrap="square" lIns="91425" tIns="91425" rIns="91425" bIns="91425" anchor="ctr" anchorCtr="0">
              <a:noAutofit/>
            </a:bodyPr>
            <a:lstStyle/>
            <a:p>
              <a:pPr algn="ctr" defTabSz="914400">
                <a:lnSpc>
                  <a:spcPct val="115000"/>
                </a:lnSpc>
                <a:defRPr/>
              </a:pPr>
              <a:r>
                <a:rPr lang="en-GB" sz="1400" noProof="0" dirty="0">
                  <a:solidFill>
                    <a:srgbClr val="FFFFFF"/>
                  </a:solidFill>
                  <a:latin typeface="Roboto"/>
                  <a:ea typeface="Roboto"/>
                  <a:cs typeface="Roboto"/>
                  <a:sym typeface="Roboto"/>
                </a:rPr>
                <a:t>AGCHEM</a:t>
              </a:r>
            </a:p>
            <a:p>
              <a:pPr algn="ctr" defTabSz="914400">
                <a:lnSpc>
                  <a:spcPct val="115000"/>
                </a:lnSpc>
                <a:defRPr/>
              </a:pPr>
              <a:r>
                <a:rPr lang="en-GB" sz="1100" noProof="0" dirty="0">
                  <a:solidFill>
                    <a:srgbClr val="FFFFFF"/>
                  </a:solidFill>
                  <a:latin typeface="Roboto"/>
                  <a:ea typeface="Roboto"/>
                  <a:cs typeface="Roboto"/>
                  <a:sym typeface="Roboto"/>
                </a:rPr>
                <a:t>Project Contractor</a:t>
              </a:r>
            </a:p>
          </p:txBody>
        </p:sp>
      </p:grpSp>
      <p:grpSp>
        <p:nvGrpSpPr>
          <p:cNvPr id="205" name="Google Shape;205;p21">
            <a:extLst>
              <a:ext uri="{FF2B5EF4-FFF2-40B4-BE49-F238E27FC236}">
                <a16:creationId xmlns:a16="http://schemas.microsoft.com/office/drawing/2014/main" id="{973376F3-BC01-DE02-4F49-2DBDB183EA3B}"/>
              </a:ext>
            </a:extLst>
          </p:cNvPr>
          <p:cNvGrpSpPr/>
          <p:nvPr/>
        </p:nvGrpSpPr>
        <p:grpSpPr>
          <a:xfrm>
            <a:off x="10287867" y="4761789"/>
            <a:ext cx="1475508" cy="1382876"/>
            <a:chOff x="5214448" y="3234278"/>
            <a:chExt cx="1068600" cy="1068600"/>
          </a:xfrm>
        </p:grpSpPr>
        <p:sp>
          <p:nvSpPr>
            <p:cNvPr id="206" name="Google Shape;206;p21">
              <a:extLst>
                <a:ext uri="{FF2B5EF4-FFF2-40B4-BE49-F238E27FC236}">
                  <a16:creationId xmlns:a16="http://schemas.microsoft.com/office/drawing/2014/main" id="{BE052FA0-F011-A15C-F989-907BBEFC0950}"/>
                </a:ext>
              </a:extLst>
            </p:cNvPr>
            <p:cNvSpPr/>
            <p:nvPr/>
          </p:nvSpPr>
          <p:spPr>
            <a:xfrm>
              <a:off x="5214448" y="3234278"/>
              <a:ext cx="1068600" cy="1068600"/>
            </a:xfrm>
            <a:prstGeom prst="ellipse">
              <a:avLst/>
            </a:prstGeom>
            <a:solidFill>
              <a:srgbClr val="155B54"/>
            </a:solidFill>
            <a:ln>
              <a:noFill/>
            </a:ln>
          </p:spPr>
          <p:txBody>
            <a:bodyPr spcFirstLastPara="1" wrap="square" lIns="91425" tIns="91425" rIns="91425" bIns="91425" anchor="ctr" anchorCtr="0">
              <a:noAutofit/>
            </a:bodyPr>
            <a:lstStyle/>
            <a:p>
              <a:pPr defTabSz="914400">
                <a:defRPr/>
              </a:pPr>
              <a:endParaRPr lang="en-GB" sz="3200" noProof="0" dirty="0">
                <a:solidFill>
                  <a:prstClr val="black"/>
                </a:solidFill>
                <a:latin typeface="Calibri" panose="020F0502020204030204"/>
              </a:endParaRPr>
            </a:p>
          </p:txBody>
        </p:sp>
        <p:sp>
          <p:nvSpPr>
            <p:cNvPr id="207" name="Google Shape;207;p21">
              <a:extLst>
                <a:ext uri="{FF2B5EF4-FFF2-40B4-BE49-F238E27FC236}">
                  <a16:creationId xmlns:a16="http://schemas.microsoft.com/office/drawing/2014/main" id="{9434C403-97D9-1593-D55D-815529E575AC}"/>
                </a:ext>
              </a:extLst>
            </p:cNvPr>
            <p:cNvSpPr txBox="1"/>
            <p:nvPr/>
          </p:nvSpPr>
          <p:spPr>
            <a:xfrm>
              <a:off x="5367375" y="3402503"/>
              <a:ext cx="762600" cy="732300"/>
            </a:xfrm>
            <a:prstGeom prst="rect">
              <a:avLst/>
            </a:prstGeom>
            <a:noFill/>
            <a:ln>
              <a:noFill/>
            </a:ln>
          </p:spPr>
          <p:txBody>
            <a:bodyPr spcFirstLastPara="1" wrap="square" lIns="91425" tIns="91425" rIns="91425" bIns="91425" anchor="ctr" anchorCtr="0">
              <a:noAutofit/>
            </a:bodyPr>
            <a:lstStyle/>
            <a:p>
              <a:pPr algn="ctr" defTabSz="914400">
                <a:lnSpc>
                  <a:spcPct val="115000"/>
                </a:lnSpc>
                <a:defRPr/>
              </a:pPr>
              <a:r>
                <a:rPr lang="en-GB" sz="1400" noProof="0" dirty="0">
                  <a:solidFill>
                    <a:srgbClr val="FFFFFF"/>
                  </a:solidFill>
                  <a:latin typeface="Roboto"/>
                  <a:ea typeface="Roboto"/>
                  <a:cs typeface="Roboto"/>
                  <a:sym typeface="Roboto"/>
                </a:rPr>
                <a:t>EEAA NOU</a:t>
              </a:r>
            </a:p>
            <a:p>
              <a:pPr algn="ctr" defTabSz="914400">
                <a:lnSpc>
                  <a:spcPct val="115000"/>
                </a:lnSpc>
                <a:defRPr/>
              </a:pPr>
              <a:r>
                <a:rPr lang="en-GB" sz="1100" noProof="0" dirty="0">
                  <a:solidFill>
                    <a:srgbClr val="FFFFFF"/>
                  </a:solidFill>
                  <a:latin typeface="Roboto"/>
                  <a:ea typeface="Roboto"/>
                  <a:cs typeface="Roboto"/>
                  <a:sym typeface="Roboto"/>
                </a:rPr>
                <a:t>Project Supervision</a:t>
              </a:r>
            </a:p>
          </p:txBody>
        </p:sp>
      </p:grpSp>
      <p:sp>
        <p:nvSpPr>
          <p:cNvPr id="2" name="Slide Number Placeholder 1">
            <a:extLst>
              <a:ext uri="{FF2B5EF4-FFF2-40B4-BE49-F238E27FC236}">
                <a16:creationId xmlns:a16="http://schemas.microsoft.com/office/drawing/2014/main" id="{227844DF-1387-2C51-2409-7175FFF9A48B}"/>
              </a:ext>
            </a:extLst>
          </p:cNvPr>
          <p:cNvSpPr>
            <a:spLocks noGrp="1"/>
          </p:cNvSpPr>
          <p:nvPr>
            <p:ph type="sldNum" idx="12"/>
          </p:nvPr>
        </p:nvSpPr>
        <p:spPr/>
        <p:txBody>
          <a:bodyPr/>
          <a:lstStyle/>
          <a:p>
            <a:pPr algn="ctr" defTabSz="914400">
              <a:defRPr/>
            </a:pPr>
            <a:fld id="{00000000-1234-1234-1234-123412341234}" type="slidenum">
              <a:rPr lang="en-GB" sz="900" noProof="0" smtClean="0">
                <a:solidFill>
                  <a:prstClr val="black">
                    <a:tint val="75000"/>
                  </a:prstClr>
                </a:solidFill>
                <a:latin typeface="Calibri" panose="020F0502020204030204"/>
              </a:rPr>
              <a:pPr algn="ctr" defTabSz="914400">
                <a:defRPr/>
              </a:pPr>
              <a:t>32</a:t>
            </a:fld>
            <a:endParaRPr lang="en-GB" sz="900" noProof="0"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075241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76159-80D6-F3FC-2F20-EF1DE3183B78}"/>
            </a:ext>
          </a:extLst>
        </p:cNvPr>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C6ECA3B8-B666-290F-A56F-7A2850D664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1201" y="1571625"/>
            <a:ext cx="8124825" cy="4152900"/>
          </a:xfrm>
        </p:spPr>
      </p:pic>
      <p:sp>
        <p:nvSpPr>
          <p:cNvPr id="4" name="TextBox 3">
            <a:extLst>
              <a:ext uri="{FF2B5EF4-FFF2-40B4-BE49-F238E27FC236}">
                <a16:creationId xmlns:a16="http://schemas.microsoft.com/office/drawing/2014/main" id="{0999AD46-9C3F-0894-1069-38E6652C53C7}"/>
              </a:ext>
            </a:extLst>
          </p:cNvPr>
          <p:cNvSpPr txBox="1"/>
          <p:nvPr/>
        </p:nvSpPr>
        <p:spPr>
          <a:xfrm>
            <a:off x="5459897" y="657226"/>
            <a:ext cx="2198204" cy="830997"/>
          </a:xfrm>
          <a:prstGeom prst="rect">
            <a:avLst/>
          </a:prstGeom>
          <a:noFill/>
        </p:spPr>
        <p:txBody>
          <a:bodyPr wrap="square" rtlCol="0">
            <a:spAutoFit/>
          </a:bodyPr>
          <a:lstStyle/>
          <a:p>
            <a:pPr defTabSz="914400">
              <a:defRPr/>
            </a:pPr>
            <a:r>
              <a:rPr lang="en-GB" sz="4800" noProof="0" dirty="0">
                <a:solidFill>
                  <a:srgbClr val="009CDC"/>
                </a:solidFill>
                <a:latin typeface="Calibri" panose="020F0502020204030204"/>
              </a:rPr>
              <a:t>R-Bank</a:t>
            </a:r>
          </a:p>
        </p:txBody>
      </p:sp>
    </p:spTree>
    <p:extLst>
      <p:ext uri="{BB962C8B-B14F-4D97-AF65-F5344CB8AC3E}">
        <p14:creationId xmlns:p14="http://schemas.microsoft.com/office/powerpoint/2010/main" val="2623990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97C66-E543-4AEF-DC2C-E9D5CB6FA46C}"/>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E81336B-A432-7155-86E3-5505F007E8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1017" y="666207"/>
            <a:ext cx="7955280" cy="5579019"/>
          </a:xfrm>
        </p:spPr>
      </p:pic>
    </p:spTree>
    <p:extLst>
      <p:ext uri="{BB962C8B-B14F-4D97-AF65-F5344CB8AC3E}">
        <p14:creationId xmlns:p14="http://schemas.microsoft.com/office/powerpoint/2010/main" val="5748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331">
          <a:extLst>
            <a:ext uri="{FF2B5EF4-FFF2-40B4-BE49-F238E27FC236}">
              <a16:creationId xmlns:a16="http://schemas.microsoft.com/office/drawing/2014/main" id="{A86F631C-FED5-A11A-0649-EBBF53B0C054}"/>
            </a:ext>
          </a:extLst>
        </p:cNvPr>
        <p:cNvGrpSpPr/>
        <p:nvPr/>
      </p:nvGrpSpPr>
      <p:grpSpPr>
        <a:xfrm>
          <a:off x="0" y="0"/>
          <a:ext cx="0" cy="0"/>
          <a:chOff x="0" y="0"/>
          <a:chExt cx="0" cy="0"/>
        </a:xfrm>
      </p:grpSpPr>
      <p:sp>
        <p:nvSpPr>
          <p:cNvPr id="332" name="Google Shape;332;p34">
            <a:extLst>
              <a:ext uri="{FF2B5EF4-FFF2-40B4-BE49-F238E27FC236}">
                <a16:creationId xmlns:a16="http://schemas.microsoft.com/office/drawing/2014/main" id="{E5FEA424-AF93-5A5B-F171-0EA81F77CE2C}"/>
              </a:ext>
            </a:extLst>
          </p:cNvPr>
          <p:cNvSpPr txBox="1">
            <a:spLocks noGrp="1"/>
          </p:cNvSpPr>
          <p:nvPr>
            <p:ph type="title"/>
          </p:nvPr>
        </p:nvSpPr>
        <p:spPr>
          <a:xfrm>
            <a:off x="2247900" y="631434"/>
            <a:ext cx="7791450" cy="574577"/>
          </a:xfrm>
          <a:prstGeom prst="rect">
            <a:avLst/>
          </a:prstGeom>
        </p:spPr>
        <p:txBody>
          <a:bodyPr spcFirstLastPara="1" vert="horz" wrap="square" lIns="91425" tIns="91425" rIns="91425" bIns="91425" rtlCol="0" anchor="ctr" anchorCtr="0">
            <a:noAutofit/>
          </a:bodyPr>
          <a:lstStyle/>
          <a:p>
            <a:pPr algn="ctr">
              <a:spcBef>
                <a:spcPts val="750"/>
              </a:spcBef>
            </a:pPr>
            <a:r>
              <a:rPr lang="en-GB" sz="2400" noProof="0" dirty="0">
                <a:solidFill>
                  <a:srgbClr val="C00000"/>
                </a:solidFill>
                <a:latin typeface="+mn-lt"/>
                <a:ea typeface="+mn-ea"/>
                <a:cs typeface="+mn-cs"/>
              </a:rPr>
              <a:t>Reclaimed Refrigerant Life Cycle Management</a:t>
            </a:r>
          </a:p>
        </p:txBody>
      </p:sp>
      <p:sp>
        <p:nvSpPr>
          <p:cNvPr id="333" name="Google Shape;333;p34">
            <a:extLst>
              <a:ext uri="{FF2B5EF4-FFF2-40B4-BE49-F238E27FC236}">
                <a16:creationId xmlns:a16="http://schemas.microsoft.com/office/drawing/2014/main" id="{ACD3D82E-80AA-D327-2E1D-FDF1A44C7D31}"/>
              </a:ext>
            </a:extLst>
          </p:cNvPr>
          <p:cNvSpPr txBox="1">
            <a:spLocks noGrp="1"/>
          </p:cNvSpPr>
          <p:nvPr>
            <p:ph type="sldNum" idx="12"/>
          </p:nvPr>
        </p:nvSpPr>
        <p:spPr>
          <a:xfrm>
            <a:off x="2524125" y="5886450"/>
            <a:ext cx="548700" cy="340117"/>
          </a:xfrm>
          <a:prstGeom prst="rect">
            <a:avLst/>
          </a:prstGeom>
        </p:spPr>
        <p:txBody>
          <a:bodyPr spcFirstLastPara="1" vert="horz" wrap="square" lIns="91425" tIns="91425" rIns="91425" bIns="91425" rtlCol="0" anchor="ctr" anchorCtr="0">
            <a:noAutofit/>
          </a:bodyPr>
          <a:lstStyle/>
          <a:p>
            <a:pPr algn="ctr" defTabSz="914400">
              <a:defRPr/>
            </a:pPr>
            <a:fld id="{00000000-1234-1234-1234-123412341234}" type="slidenum">
              <a:rPr lang="en-GB" sz="900" noProof="0" smtClean="0">
                <a:solidFill>
                  <a:prstClr val="black">
                    <a:tint val="75000"/>
                  </a:prstClr>
                </a:solidFill>
                <a:latin typeface="Calibri" panose="020F0502020204030204"/>
              </a:rPr>
              <a:pPr algn="ctr" defTabSz="914400">
                <a:defRPr/>
              </a:pPr>
              <a:t>35</a:t>
            </a:fld>
            <a:endParaRPr lang="en-GB" sz="900" noProof="0" dirty="0">
              <a:solidFill>
                <a:prstClr val="black">
                  <a:tint val="75000"/>
                </a:prstClr>
              </a:solidFill>
              <a:latin typeface="Calibri" panose="020F0502020204030204"/>
            </a:endParaRPr>
          </a:p>
        </p:txBody>
      </p:sp>
      <p:grpSp>
        <p:nvGrpSpPr>
          <p:cNvPr id="334" name="Google Shape;334;p34">
            <a:extLst>
              <a:ext uri="{FF2B5EF4-FFF2-40B4-BE49-F238E27FC236}">
                <a16:creationId xmlns:a16="http://schemas.microsoft.com/office/drawing/2014/main" id="{1429C549-A89D-8CF2-20C6-2E3A1A4FEDC0}"/>
              </a:ext>
            </a:extLst>
          </p:cNvPr>
          <p:cNvGrpSpPr/>
          <p:nvPr/>
        </p:nvGrpSpPr>
        <p:grpSpPr>
          <a:xfrm>
            <a:off x="4344225" y="1480416"/>
            <a:ext cx="3175200" cy="3443822"/>
            <a:chOff x="2820225" y="891450"/>
            <a:chExt cx="3175200" cy="3175200"/>
          </a:xfrm>
        </p:grpSpPr>
        <p:sp>
          <p:nvSpPr>
            <p:cNvPr id="335" name="Google Shape;335;p34">
              <a:extLst>
                <a:ext uri="{FF2B5EF4-FFF2-40B4-BE49-F238E27FC236}">
                  <a16:creationId xmlns:a16="http://schemas.microsoft.com/office/drawing/2014/main" id="{0A0AA20D-00D3-0AAF-7753-E2F2C0662093}"/>
                </a:ext>
              </a:extLst>
            </p:cNvPr>
            <p:cNvSpPr/>
            <p:nvPr/>
          </p:nvSpPr>
          <p:spPr>
            <a:xfrm rot="10800000">
              <a:off x="2820225" y="891450"/>
              <a:ext cx="3175200" cy="3175200"/>
            </a:xfrm>
            <a:prstGeom prst="blockArc">
              <a:avLst>
                <a:gd name="adj1" fmla="val 5399801"/>
                <a:gd name="adj2" fmla="val 3012680"/>
                <a:gd name="adj3" fmla="val 6939"/>
              </a:avLst>
            </a:prstGeom>
            <a:solidFill>
              <a:srgbClr val="83E3D9"/>
            </a:solidFill>
            <a:ln>
              <a:noFill/>
            </a:ln>
          </p:spPr>
          <p:txBody>
            <a:bodyPr spcFirstLastPara="1" wrap="square" lIns="91425" tIns="91425" rIns="91425" bIns="91425" anchor="ctr" anchorCtr="0">
              <a:noAutofit/>
            </a:bodyPr>
            <a:lstStyle/>
            <a:p>
              <a:pPr defTabSz="914400">
                <a:defRPr/>
              </a:pPr>
              <a:endParaRPr lang="en-GB" noProof="0" dirty="0">
                <a:solidFill>
                  <a:prstClr val="black"/>
                </a:solidFill>
                <a:latin typeface="Calibri" panose="020F0502020204030204"/>
              </a:endParaRPr>
            </a:p>
          </p:txBody>
        </p:sp>
        <p:sp>
          <p:nvSpPr>
            <p:cNvPr id="336" name="Google Shape;336;p34">
              <a:extLst>
                <a:ext uri="{FF2B5EF4-FFF2-40B4-BE49-F238E27FC236}">
                  <a16:creationId xmlns:a16="http://schemas.microsoft.com/office/drawing/2014/main" id="{71978326-9790-23EB-63D1-83DC74578E90}"/>
                </a:ext>
              </a:extLst>
            </p:cNvPr>
            <p:cNvSpPr/>
            <p:nvPr/>
          </p:nvSpPr>
          <p:spPr>
            <a:xfrm rot="10800000">
              <a:off x="3175023" y="1179900"/>
              <a:ext cx="450600" cy="450600"/>
            </a:xfrm>
            <a:prstGeom prst="rtTriangle">
              <a:avLst/>
            </a:prstGeom>
            <a:solidFill>
              <a:srgbClr val="83E3D9"/>
            </a:solidFill>
            <a:ln>
              <a:noFill/>
            </a:ln>
          </p:spPr>
          <p:txBody>
            <a:bodyPr spcFirstLastPara="1" wrap="square" lIns="91425" tIns="91425" rIns="91425" bIns="91425" anchor="ctr" anchorCtr="0">
              <a:noAutofit/>
            </a:bodyPr>
            <a:lstStyle/>
            <a:p>
              <a:pPr defTabSz="914400">
                <a:defRPr/>
              </a:pPr>
              <a:endParaRPr lang="en-GB" noProof="0" dirty="0">
                <a:solidFill>
                  <a:prstClr val="black"/>
                </a:solidFill>
                <a:latin typeface="Calibri" panose="020F0502020204030204"/>
              </a:endParaRPr>
            </a:p>
          </p:txBody>
        </p:sp>
      </p:grpSp>
      <p:grpSp>
        <p:nvGrpSpPr>
          <p:cNvPr id="337" name="Google Shape;337;p34">
            <a:extLst>
              <a:ext uri="{FF2B5EF4-FFF2-40B4-BE49-F238E27FC236}">
                <a16:creationId xmlns:a16="http://schemas.microsoft.com/office/drawing/2014/main" id="{683335B2-C0A6-BCD0-4BF3-A093AE779691}"/>
              </a:ext>
            </a:extLst>
          </p:cNvPr>
          <p:cNvGrpSpPr/>
          <p:nvPr/>
        </p:nvGrpSpPr>
        <p:grpSpPr>
          <a:xfrm>
            <a:off x="5322075" y="1480374"/>
            <a:ext cx="1332300" cy="747127"/>
            <a:chOff x="3798075" y="775532"/>
            <a:chExt cx="1332300" cy="914700"/>
          </a:xfrm>
        </p:grpSpPr>
        <p:sp>
          <p:nvSpPr>
            <p:cNvPr id="338" name="Google Shape;338;p34">
              <a:extLst>
                <a:ext uri="{FF2B5EF4-FFF2-40B4-BE49-F238E27FC236}">
                  <a16:creationId xmlns:a16="http://schemas.microsoft.com/office/drawing/2014/main" id="{25E57037-03D5-1153-6C61-027D717CF27B}"/>
                </a:ext>
              </a:extLst>
            </p:cNvPr>
            <p:cNvSpPr/>
            <p:nvPr/>
          </p:nvSpPr>
          <p:spPr>
            <a:xfrm>
              <a:off x="3798075" y="1060532"/>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39" name="Google Shape;339;p34">
              <a:extLst>
                <a:ext uri="{FF2B5EF4-FFF2-40B4-BE49-F238E27FC236}">
                  <a16:creationId xmlns:a16="http://schemas.microsoft.com/office/drawing/2014/main" id="{AE353F47-CC57-DB14-E251-D3001D90796F}"/>
                </a:ext>
              </a:extLst>
            </p:cNvPr>
            <p:cNvSpPr/>
            <p:nvPr/>
          </p:nvSpPr>
          <p:spPr>
            <a:xfrm>
              <a:off x="3798075" y="775532"/>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Packing / Importation</a:t>
              </a:r>
              <a:endParaRPr lang="en-GB" sz="800" noProof="0" dirty="0">
                <a:solidFill>
                  <a:srgbClr val="FFFFFF"/>
                </a:solidFill>
                <a:latin typeface="Calibri" panose="020F0502020204030204"/>
              </a:endParaRPr>
            </a:p>
          </p:txBody>
        </p:sp>
      </p:grpSp>
      <p:grpSp>
        <p:nvGrpSpPr>
          <p:cNvPr id="340" name="Google Shape;340;p34">
            <a:extLst>
              <a:ext uri="{FF2B5EF4-FFF2-40B4-BE49-F238E27FC236}">
                <a16:creationId xmlns:a16="http://schemas.microsoft.com/office/drawing/2014/main" id="{785B258B-8713-3499-0DA7-44D73D26DD1D}"/>
              </a:ext>
            </a:extLst>
          </p:cNvPr>
          <p:cNvGrpSpPr/>
          <p:nvPr/>
        </p:nvGrpSpPr>
        <p:grpSpPr>
          <a:xfrm>
            <a:off x="3303975" y="2891984"/>
            <a:ext cx="1332300" cy="747127"/>
            <a:chOff x="2389575" y="2071477"/>
            <a:chExt cx="1332300" cy="914700"/>
          </a:xfrm>
        </p:grpSpPr>
        <p:sp>
          <p:nvSpPr>
            <p:cNvPr id="341" name="Google Shape;341;p34">
              <a:extLst>
                <a:ext uri="{FF2B5EF4-FFF2-40B4-BE49-F238E27FC236}">
                  <a16:creationId xmlns:a16="http://schemas.microsoft.com/office/drawing/2014/main" id="{3BE2B45F-A9E4-20B7-F7DB-9FDADF8360D4}"/>
                </a:ext>
              </a:extLst>
            </p:cNvPr>
            <p:cNvSpPr/>
            <p:nvPr/>
          </p:nvSpPr>
          <p:spPr>
            <a:xfrm>
              <a:off x="2389575" y="23564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42" name="Google Shape;342;p34">
              <a:extLst>
                <a:ext uri="{FF2B5EF4-FFF2-40B4-BE49-F238E27FC236}">
                  <a16:creationId xmlns:a16="http://schemas.microsoft.com/office/drawing/2014/main" id="{77382F59-DFFE-A33E-1A41-413C04B1266F}"/>
                </a:ext>
              </a:extLst>
            </p:cNvPr>
            <p:cNvSpPr/>
            <p:nvPr/>
          </p:nvSpPr>
          <p:spPr>
            <a:xfrm>
              <a:off x="2389575" y="207147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Reclamation Process</a:t>
              </a:r>
              <a:endParaRPr lang="en-GB" sz="800" noProof="0" dirty="0">
                <a:solidFill>
                  <a:srgbClr val="FFFFFF"/>
                </a:solidFill>
                <a:latin typeface="Calibri" panose="020F0502020204030204"/>
              </a:endParaRPr>
            </a:p>
          </p:txBody>
        </p:sp>
      </p:grpSp>
      <p:grpSp>
        <p:nvGrpSpPr>
          <p:cNvPr id="343" name="Google Shape;343;p34">
            <a:extLst>
              <a:ext uri="{FF2B5EF4-FFF2-40B4-BE49-F238E27FC236}">
                <a16:creationId xmlns:a16="http://schemas.microsoft.com/office/drawing/2014/main" id="{262D56C5-FB2B-C377-A2BA-366463F53BD7}"/>
              </a:ext>
            </a:extLst>
          </p:cNvPr>
          <p:cNvGrpSpPr/>
          <p:nvPr/>
        </p:nvGrpSpPr>
        <p:grpSpPr>
          <a:xfrm>
            <a:off x="6102675" y="4594438"/>
            <a:ext cx="1332300" cy="746923"/>
            <a:chOff x="4731075" y="3367427"/>
            <a:chExt cx="1332300" cy="914450"/>
          </a:xfrm>
        </p:grpSpPr>
        <p:sp>
          <p:nvSpPr>
            <p:cNvPr id="344" name="Google Shape;344;p34">
              <a:extLst>
                <a:ext uri="{FF2B5EF4-FFF2-40B4-BE49-F238E27FC236}">
                  <a16:creationId xmlns:a16="http://schemas.microsoft.com/office/drawing/2014/main" id="{2A2BE43C-0E94-F374-1A39-6D3ACCE660C5}"/>
                </a:ext>
              </a:extLst>
            </p:cNvPr>
            <p:cNvSpPr/>
            <p:nvPr/>
          </p:nvSpPr>
          <p:spPr>
            <a:xfrm>
              <a:off x="4731075" y="36521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45" name="Google Shape;345;p34">
              <a:extLst>
                <a:ext uri="{FF2B5EF4-FFF2-40B4-BE49-F238E27FC236}">
                  <a16:creationId xmlns:a16="http://schemas.microsoft.com/office/drawing/2014/main" id="{8DF4A9DD-A664-5C7D-652A-63605418BF83}"/>
                </a:ext>
              </a:extLst>
            </p:cNvPr>
            <p:cNvSpPr/>
            <p:nvPr/>
          </p:nvSpPr>
          <p:spPr>
            <a:xfrm>
              <a:off x="4731075" y="336742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Deliver to </a:t>
              </a:r>
              <a:r>
                <a:rPr lang="en-GB" sz="800" noProof="0" dirty="0" err="1">
                  <a:solidFill>
                    <a:srgbClr val="FFFFFF"/>
                  </a:solidFill>
                  <a:latin typeface="Roboto"/>
                  <a:ea typeface="Roboto"/>
                  <a:cs typeface="Roboto"/>
                  <a:sym typeface="Roboto"/>
                </a:rPr>
                <a:t>AGChem</a:t>
              </a:r>
              <a:endParaRPr lang="en-GB" sz="800" noProof="0" dirty="0">
                <a:solidFill>
                  <a:srgbClr val="FFFFFF"/>
                </a:solidFill>
                <a:latin typeface="Calibri" panose="020F0502020204030204"/>
              </a:endParaRPr>
            </a:p>
          </p:txBody>
        </p:sp>
      </p:grpSp>
      <p:grpSp>
        <p:nvGrpSpPr>
          <p:cNvPr id="346" name="Google Shape;346;p34">
            <a:extLst>
              <a:ext uri="{FF2B5EF4-FFF2-40B4-BE49-F238E27FC236}">
                <a16:creationId xmlns:a16="http://schemas.microsoft.com/office/drawing/2014/main" id="{68CF6B72-12BE-F23F-769C-97328429EB73}"/>
              </a:ext>
            </a:extLst>
          </p:cNvPr>
          <p:cNvGrpSpPr/>
          <p:nvPr/>
        </p:nvGrpSpPr>
        <p:grpSpPr>
          <a:xfrm>
            <a:off x="4410575" y="4594234"/>
            <a:ext cx="1332300" cy="747127"/>
            <a:chOff x="2734175" y="3367177"/>
            <a:chExt cx="1332300" cy="914700"/>
          </a:xfrm>
        </p:grpSpPr>
        <p:sp>
          <p:nvSpPr>
            <p:cNvPr id="347" name="Google Shape;347;p34">
              <a:extLst>
                <a:ext uri="{FF2B5EF4-FFF2-40B4-BE49-F238E27FC236}">
                  <a16:creationId xmlns:a16="http://schemas.microsoft.com/office/drawing/2014/main" id="{AC147D57-9010-36D5-1B36-489F15C637F7}"/>
                </a:ext>
              </a:extLst>
            </p:cNvPr>
            <p:cNvSpPr/>
            <p:nvPr/>
          </p:nvSpPr>
          <p:spPr>
            <a:xfrm>
              <a:off x="2734175" y="36521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48" name="Google Shape;348;p34">
              <a:extLst>
                <a:ext uri="{FF2B5EF4-FFF2-40B4-BE49-F238E27FC236}">
                  <a16:creationId xmlns:a16="http://schemas.microsoft.com/office/drawing/2014/main" id="{52221E25-E409-2B67-21B8-1C58DF25770D}"/>
                </a:ext>
              </a:extLst>
            </p:cNvPr>
            <p:cNvSpPr/>
            <p:nvPr/>
          </p:nvSpPr>
          <p:spPr>
            <a:xfrm>
              <a:off x="2734175" y="336717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Analysis</a:t>
              </a:r>
              <a:endParaRPr lang="en-GB" sz="800" noProof="0" dirty="0">
                <a:solidFill>
                  <a:srgbClr val="FFFFFF"/>
                </a:solidFill>
                <a:latin typeface="Calibri" panose="020F0502020204030204"/>
              </a:endParaRPr>
            </a:p>
          </p:txBody>
        </p:sp>
      </p:grpSp>
      <p:grpSp>
        <p:nvGrpSpPr>
          <p:cNvPr id="349" name="Google Shape;349;p34">
            <a:extLst>
              <a:ext uri="{FF2B5EF4-FFF2-40B4-BE49-F238E27FC236}">
                <a16:creationId xmlns:a16="http://schemas.microsoft.com/office/drawing/2014/main" id="{19BCA581-72B8-DBE8-797E-89FD5030AF35}"/>
              </a:ext>
            </a:extLst>
          </p:cNvPr>
          <p:cNvGrpSpPr/>
          <p:nvPr/>
        </p:nvGrpSpPr>
        <p:grpSpPr>
          <a:xfrm>
            <a:off x="7263975" y="2891984"/>
            <a:ext cx="1332300" cy="747127"/>
            <a:chOff x="5206575" y="2071477"/>
            <a:chExt cx="1332300" cy="914700"/>
          </a:xfrm>
        </p:grpSpPr>
        <p:sp>
          <p:nvSpPr>
            <p:cNvPr id="350" name="Google Shape;350;p34">
              <a:extLst>
                <a:ext uri="{FF2B5EF4-FFF2-40B4-BE49-F238E27FC236}">
                  <a16:creationId xmlns:a16="http://schemas.microsoft.com/office/drawing/2014/main" id="{09AF2DCD-DAC4-E8FB-FD3C-E16B4F1B5D3D}"/>
                </a:ext>
              </a:extLst>
            </p:cNvPr>
            <p:cNvSpPr/>
            <p:nvPr/>
          </p:nvSpPr>
          <p:spPr>
            <a:xfrm>
              <a:off x="5206575" y="23564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51" name="Google Shape;351;p34">
              <a:extLst>
                <a:ext uri="{FF2B5EF4-FFF2-40B4-BE49-F238E27FC236}">
                  <a16:creationId xmlns:a16="http://schemas.microsoft.com/office/drawing/2014/main" id="{051E81AD-1D12-AF79-48FB-14177896DC89}"/>
                </a:ext>
              </a:extLst>
            </p:cNvPr>
            <p:cNvSpPr/>
            <p:nvPr/>
          </p:nvSpPr>
          <p:spPr>
            <a:xfrm>
              <a:off x="5206575" y="207147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Refrigerant Charging</a:t>
              </a:r>
              <a:endParaRPr lang="en-GB" sz="800" noProof="0" dirty="0">
                <a:solidFill>
                  <a:srgbClr val="FFFFFF"/>
                </a:solidFill>
                <a:latin typeface="Calibri" panose="020F0502020204030204"/>
              </a:endParaRPr>
            </a:p>
          </p:txBody>
        </p:sp>
      </p:grpSp>
      <p:grpSp>
        <p:nvGrpSpPr>
          <p:cNvPr id="352" name="Google Shape;352;p34">
            <a:extLst>
              <a:ext uri="{FF2B5EF4-FFF2-40B4-BE49-F238E27FC236}">
                <a16:creationId xmlns:a16="http://schemas.microsoft.com/office/drawing/2014/main" id="{B08FEDD2-32B8-DA1C-03F0-04BD56BA8C4D}"/>
              </a:ext>
            </a:extLst>
          </p:cNvPr>
          <p:cNvGrpSpPr/>
          <p:nvPr/>
        </p:nvGrpSpPr>
        <p:grpSpPr>
          <a:xfrm>
            <a:off x="6873725" y="3743413"/>
            <a:ext cx="1332300" cy="746923"/>
            <a:chOff x="4731075" y="3367427"/>
            <a:chExt cx="1332300" cy="914450"/>
          </a:xfrm>
        </p:grpSpPr>
        <p:sp>
          <p:nvSpPr>
            <p:cNvPr id="353" name="Google Shape;353;p34">
              <a:extLst>
                <a:ext uri="{FF2B5EF4-FFF2-40B4-BE49-F238E27FC236}">
                  <a16:creationId xmlns:a16="http://schemas.microsoft.com/office/drawing/2014/main" id="{523CD4FC-06E1-6402-8B82-F0E71E032C1A}"/>
                </a:ext>
              </a:extLst>
            </p:cNvPr>
            <p:cNvSpPr/>
            <p:nvPr/>
          </p:nvSpPr>
          <p:spPr>
            <a:xfrm>
              <a:off x="4731075" y="36521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54" name="Google Shape;354;p34">
              <a:extLst>
                <a:ext uri="{FF2B5EF4-FFF2-40B4-BE49-F238E27FC236}">
                  <a16:creationId xmlns:a16="http://schemas.microsoft.com/office/drawing/2014/main" id="{27E75F5E-E5B8-D514-DFE5-5C39429BDD86}"/>
                </a:ext>
              </a:extLst>
            </p:cNvPr>
            <p:cNvSpPr/>
            <p:nvPr/>
          </p:nvSpPr>
          <p:spPr>
            <a:xfrm>
              <a:off x="4731075" y="336742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Ref. Recovery / Recycle</a:t>
              </a:r>
              <a:endParaRPr lang="en-GB" sz="800" noProof="0" dirty="0">
                <a:solidFill>
                  <a:srgbClr val="FFFFFF"/>
                </a:solidFill>
                <a:latin typeface="Calibri" panose="020F0502020204030204"/>
              </a:endParaRPr>
            </a:p>
          </p:txBody>
        </p:sp>
      </p:grpSp>
      <p:grpSp>
        <p:nvGrpSpPr>
          <p:cNvPr id="355" name="Google Shape;355;p34">
            <a:extLst>
              <a:ext uri="{FF2B5EF4-FFF2-40B4-BE49-F238E27FC236}">
                <a16:creationId xmlns:a16="http://schemas.microsoft.com/office/drawing/2014/main" id="{1A58D9A7-DF61-97A2-2B9F-49BB51A96155}"/>
              </a:ext>
            </a:extLst>
          </p:cNvPr>
          <p:cNvGrpSpPr/>
          <p:nvPr/>
        </p:nvGrpSpPr>
        <p:grpSpPr>
          <a:xfrm>
            <a:off x="3657625" y="3743209"/>
            <a:ext cx="1332300" cy="747127"/>
            <a:chOff x="2734175" y="3367177"/>
            <a:chExt cx="1332300" cy="914700"/>
          </a:xfrm>
        </p:grpSpPr>
        <p:sp>
          <p:nvSpPr>
            <p:cNvPr id="356" name="Google Shape;356;p34">
              <a:extLst>
                <a:ext uri="{FF2B5EF4-FFF2-40B4-BE49-F238E27FC236}">
                  <a16:creationId xmlns:a16="http://schemas.microsoft.com/office/drawing/2014/main" id="{714947F2-8BD4-7538-DC23-4170AFF94BB6}"/>
                </a:ext>
              </a:extLst>
            </p:cNvPr>
            <p:cNvSpPr/>
            <p:nvPr/>
          </p:nvSpPr>
          <p:spPr>
            <a:xfrm>
              <a:off x="2734175" y="36521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57" name="Google Shape;357;p34">
              <a:extLst>
                <a:ext uri="{FF2B5EF4-FFF2-40B4-BE49-F238E27FC236}">
                  <a16:creationId xmlns:a16="http://schemas.microsoft.com/office/drawing/2014/main" id="{9F4AF42B-E53C-6F06-8D75-6CD97F12473B}"/>
                </a:ext>
              </a:extLst>
            </p:cNvPr>
            <p:cNvSpPr/>
            <p:nvPr/>
          </p:nvSpPr>
          <p:spPr>
            <a:xfrm>
              <a:off x="2734175" y="336717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Refrigerant Transfer</a:t>
              </a:r>
              <a:endParaRPr lang="en-GB" sz="800" noProof="0" dirty="0">
                <a:solidFill>
                  <a:srgbClr val="FFFFFF"/>
                </a:solidFill>
                <a:latin typeface="Calibri" panose="020F0502020204030204"/>
              </a:endParaRPr>
            </a:p>
          </p:txBody>
        </p:sp>
      </p:grpSp>
      <p:grpSp>
        <p:nvGrpSpPr>
          <p:cNvPr id="358" name="Google Shape;358;p34">
            <a:extLst>
              <a:ext uri="{FF2B5EF4-FFF2-40B4-BE49-F238E27FC236}">
                <a16:creationId xmlns:a16="http://schemas.microsoft.com/office/drawing/2014/main" id="{7A6F51B7-746E-4C04-A20E-7842360B9CD8}"/>
              </a:ext>
            </a:extLst>
          </p:cNvPr>
          <p:cNvGrpSpPr/>
          <p:nvPr/>
        </p:nvGrpSpPr>
        <p:grpSpPr>
          <a:xfrm>
            <a:off x="6873725" y="2033988"/>
            <a:ext cx="1332300" cy="746923"/>
            <a:chOff x="4731075" y="3367427"/>
            <a:chExt cx="1332300" cy="914450"/>
          </a:xfrm>
        </p:grpSpPr>
        <p:sp>
          <p:nvSpPr>
            <p:cNvPr id="359" name="Google Shape;359;p34">
              <a:extLst>
                <a:ext uri="{FF2B5EF4-FFF2-40B4-BE49-F238E27FC236}">
                  <a16:creationId xmlns:a16="http://schemas.microsoft.com/office/drawing/2014/main" id="{CAF871C4-A2E6-7214-1CAA-472BFDC5ABD2}"/>
                </a:ext>
              </a:extLst>
            </p:cNvPr>
            <p:cNvSpPr/>
            <p:nvPr/>
          </p:nvSpPr>
          <p:spPr>
            <a:xfrm>
              <a:off x="4731075" y="36521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60" name="Google Shape;360;p34">
              <a:extLst>
                <a:ext uri="{FF2B5EF4-FFF2-40B4-BE49-F238E27FC236}">
                  <a16:creationId xmlns:a16="http://schemas.microsoft.com/office/drawing/2014/main" id="{45D307A7-FE24-12E3-85CC-1A68C23F5781}"/>
                </a:ext>
              </a:extLst>
            </p:cNvPr>
            <p:cNvSpPr/>
            <p:nvPr/>
          </p:nvSpPr>
          <p:spPr>
            <a:xfrm>
              <a:off x="4731075" y="336742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Trading</a:t>
              </a:r>
              <a:endParaRPr lang="en-GB" sz="800" noProof="0" dirty="0">
                <a:solidFill>
                  <a:srgbClr val="FFFFFF"/>
                </a:solidFill>
                <a:latin typeface="Calibri" panose="020F0502020204030204"/>
              </a:endParaRPr>
            </a:p>
          </p:txBody>
        </p:sp>
      </p:grpSp>
      <p:grpSp>
        <p:nvGrpSpPr>
          <p:cNvPr id="361" name="Google Shape;361;p34">
            <a:extLst>
              <a:ext uri="{FF2B5EF4-FFF2-40B4-BE49-F238E27FC236}">
                <a16:creationId xmlns:a16="http://schemas.microsoft.com/office/drawing/2014/main" id="{2CD76CCD-8239-0B18-CF7C-64D106EE9A32}"/>
              </a:ext>
            </a:extLst>
          </p:cNvPr>
          <p:cNvGrpSpPr/>
          <p:nvPr/>
        </p:nvGrpSpPr>
        <p:grpSpPr>
          <a:xfrm>
            <a:off x="3657625" y="2033784"/>
            <a:ext cx="1332300" cy="747127"/>
            <a:chOff x="2734175" y="3367177"/>
            <a:chExt cx="1332300" cy="914700"/>
          </a:xfrm>
        </p:grpSpPr>
        <p:sp>
          <p:nvSpPr>
            <p:cNvPr id="362" name="Google Shape;362;p34">
              <a:extLst>
                <a:ext uri="{FF2B5EF4-FFF2-40B4-BE49-F238E27FC236}">
                  <a16:creationId xmlns:a16="http://schemas.microsoft.com/office/drawing/2014/main" id="{80DDB8D0-BBF7-3BB8-B651-4FDFF59BFEA0}"/>
                </a:ext>
              </a:extLst>
            </p:cNvPr>
            <p:cNvSpPr/>
            <p:nvPr/>
          </p:nvSpPr>
          <p:spPr>
            <a:xfrm>
              <a:off x="2734175" y="36521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63" name="Google Shape;363;p34">
              <a:extLst>
                <a:ext uri="{FF2B5EF4-FFF2-40B4-BE49-F238E27FC236}">
                  <a16:creationId xmlns:a16="http://schemas.microsoft.com/office/drawing/2014/main" id="{A15AEE9D-D7D7-EF0E-5A76-89A6A1E9165B}"/>
                </a:ext>
              </a:extLst>
            </p:cNvPr>
            <p:cNvSpPr/>
            <p:nvPr/>
          </p:nvSpPr>
          <p:spPr>
            <a:xfrm>
              <a:off x="2734175" y="336717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Analysis</a:t>
              </a:r>
              <a:endParaRPr lang="en-GB" sz="800" noProof="0" dirty="0">
                <a:solidFill>
                  <a:srgbClr val="FFFFFF"/>
                </a:solidFill>
                <a:latin typeface="Calibri" panose="020F0502020204030204"/>
              </a:endParaRPr>
            </a:p>
          </p:txBody>
        </p:sp>
      </p:grpSp>
      <p:pic>
        <p:nvPicPr>
          <p:cNvPr id="364" name="Google Shape;364;p34">
            <a:extLst>
              <a:ext uri="{FF2B5EF4-FFF2-40B4-BE49-F238E27FC236}">
                <a16:creationId xmlns:a16="http://schemas.microsoft.com/office/drawing/2014/main" id="{3F484AE7-087D-6C23-8FBA-60B9F43EA9B5}"/>
              </a:ext>
            </a:extLst>
          </p:cNvPr>
          <p:cNvPicPr preferRelativeResize="0"/>
          <p:nvPr/>
        </p:nvPicPr>
        <p:blipFill rotWithShape="1">
          <a:blip r:embed="rId3">
            <a:alphaModFix/>
          </a:blip>
          <a:srcRect l="1996" t="16910" r="1996" b="19253"/>
          <a:stretch/>
        </p:blipFill>
        <p:spPr>
          <a:xfrm>
            <a:off x="5322077" y="1714525"/>
            <a:ext cx="1332301" cy="512976"/>
          </a:xfrm>
          <a:prstGeom prst="rect">
            <a:avLst/>
          </a:prstGeom>
          <a:noFill/>
          <a:ln>
            <a:noFill/>
          </a:ln>
        </p:spPr>
      </p:pic>
      <p:pic>
        <p:nvPicPr>
          <p:cNvPr id="365" name="Google Shape;365;p34">
            <a:extLst>
              <a:ext uri="{FF2B5EF4-FFF2-40B4-BE49-F238E27FC236}">
                <a16:creationId xmlns:a16="http://schemas.microsoft.com/office/drawing/2014/main" id="{1E7B3888-5F16-0A96-6B9B-81F8E9E3766F}"/>
              </a:ext>
            </a:extLst>
          </p:cNvPr>
          <p:cNvPicPr preferRelativeResize="0"/>
          <p:nvPr/>
        </p:nvPicPr>
        <p:blipFill>
          <a:blip r:embed="rId4">
            <a:alphaModFix/>
          </a:blip>
          <a:stretch>
            <a:fillRect/>
          </a:stretch>
        </p:blipFill>
        <p:spPr>
          <a:xfrm>
            <a:off x="6882975" y="2260952"/>
            <a:ext cx="1323050" cy="512975"/>
          </a:xfrm>
          <a:prstGeom prst="rect">
            <a:avLst/>
          </a:prstGeom>
          <a:noFill/>
          <a:ln>
            <a:noFill/>
          </a:ln>
        </p:spPr>
      </p:pic>
      <p:pic>
        <p:nvPicPr>
          <p:cNvPr id="366" name="Google Shape;366;p34">
            <a:extLst>
              <a:ext uri="{FF2B5EF4-FFF2-40B4-BE49-F238E27FC236}">
                <a16:creationId xmlns:a16="http://schemas.microsoft.com/office/drawing/2014/main" id="{1A8B8C44-3E32-E716-EC5B-0DA398DDB31F}"/>
              </a:ext>
            </a:extLst>
          </p:cNvPr>
          <p:cNvPicPr preferRelativeResize="0"/>
          <p:nvPr/>
        </p:nvPicPr>
        <p:blipFill>
          <a:blip r:embed="rId5">
            <a:alphaModFix/>
          </a:blip>
          <a:stretch>
            <a:fillRect/>
          </a:stretch>
        </p:blipFill>
        <p:spPr>
          <a:xfrm>
            <a:off x="7263975" y="3144927"/>
            <a:ext cx="1323050" cy="494175"/>
          </a:xfrm>
          <a:prstGeom prst="rect">
            <a:avLst/>
          </a:prstGeom>
          <a:noFill/>
          <a:ln>
            <a:noFill/>
          </a:ln>
        </p:spPr>
      </p:pic>
      <p:pic>
        <p:nvPicPr>
          <p:cNvPr id="367" name="Google Shape;367;p34">
            <a:extLst>
              <a:ext uri="{FF2B5EF4-FFF2-40B4-BE49-F238E27FC236}">
                <a16:creationId xmlns:a16="http://schemas.microsoft.com/office/drawing/2014/main" id="{7DA58A24-7ADA-21F7-970F-086A07F48E9E}"/>
              </a:ext>
            </a:extLst>
          </p:cNvPr>
          <p:cNvPicPr preferRelativeResize="0"/>
          <p:nvPr/>
        </p:nvPicPr>
        <p:blipFill>
          <a:blip r:embed="rId6">
            <a:alphaModFix/>
          </a:blip>
          <a:stretch>
            <a:fillRect/>
          </a:stretch>
        </p:blipFill>
        <p:spPr>
          <a:xfrm>
            <a:off x="6882975" y="3975102"/>
            <a:ext cx="1323050" cy="512975"/>
          </a:xfrm>
          <a:prstGeom prst="rect">
            <a:avLst/>
          </a:prstGeom>
          <a:noFill/>
          <a:ln>
            <a:noFill/>
          </a:ln>
        </p:spPr>
      </p:pic>
      <p:pic>
        <p:nvPicPr>
          <p:cNvPr id="368" name="Google Shape;368;p34">
            <a:extLst>
              <a:ext uri="{FF2B5EF4-FFF2-40B4-BE49-F238E27FC236}">
                <a16:creationId xmlns:a16="http://schemas.microsoft.com/office/drawing/2014/main" id="{AC704B4F-B07E-EADA-FEE5-FFDA49E7F1CE}"/>
              </a:ext>
            </a:extLst>
          </p:cNvPr>
          <p:cNvPicPr preferRelativeResize="0"/>
          <p:nvPr/>
        </p:nvPicPr>
        <p:blipFill>
          <a:blip r:embed="rId7">
            <a:alphaModFix/>
          </a:blip>
          <a:stretch>
            <a:fillRect/>
          </a:stretch>
        </p:blipFill>
        <p:spPr>
          <a:xfrm>
            <a:off x="6102675" y="4842902"/>
            <a:ext cx="1323050" cy="494175"/>
          </a:xfrm>
          <a:prstGeom prst="rect">
            <a:avLst/>
          </a:prstGeom>
          <a:noFill/>
          <a:ln>
            <a:noFill/>
          </a:ln>
        </p:spPr>
      </p:pic>
      <p:pic>
        <p:nvPicPr>
          <p:cNvPr id="369" name="Google Shape;369;p34">
            <a:extLst>
              <a:ext uri="{FF2B5EF4-FFF2-40B4-BE49-F238E27FC236}">
                <a16:creationId xmlns:a16="http://schemas.microsoft.com/office/drawing/2014/main" id="{7FE36602-5883-222F-A907-9199DB6DCA40}"/>
              </a:ext>
            </a:extLst>
          </p:cNvPr>
          <p:cNvPicPr preferRelativeResize="0"/>
          <p:nvPr/>
        </p:nvPicPr>
        <p:blipFill>
          <a:blip r:embed="rId8">
            <a:alphaModFix/>
          </a:blip>
          <a:stretch>
            <a:fillRect/>
          </a:stretch>
        </p:blipFill>
        <p:spPr>
          <a:xfrm>
            <a:off x="4410575" y="4842902"/>
            <a:ext cx="1332300" cy="494175"/>
          </a:xfrm>
          <a:prstGeom prst="rect">
            <a:avLst/>
          </a:prstGeom>
          <a:noFill/>
          <a:ln>
            <a:noFill/>
          </a:ln>
        </p:spPr>
      </p:pic>
      <p:pic>
        <p:nvPicPr>
          <p:cNvPr id="370" name="Google Shape;370;p34">
            <a:extLst>
              <a:ext uri="{FF2B5EF4-FFF2-40B4-BE49-F238E27FC236}">
                <a16:creationId xmlns:a16="http://schemas.microsoft.com/office/drawing/2014/main" id="{DD415847-0CEC-1778-7832-471F1831F4A6}"/>
              </a:ext>
            </a:extLst>
          </p:cNvPr>
          <p:cNvPicPr preferRelativeResize="0"/>
          <p:nvPr/>
        </p:nvPicPr>
        <p:blipFill>
          <a:blip r:embed="rId9">
            <a:alphaModFix/>
          </a:blip>
          <a:stretch>
            <a:fillRect/>
          </a:stretch>
        </p:blipFill>
        <p:spPr>
          <a:xfrm>
            <a:off x="3657625" y="3975102"/>
            <a:ext cx="1323050" cy="512975"/>
          </a:xfrm>
          <a:prstGeom prst="rect">
            <a:avLst/>
          </a:prstGeom>
          <a:noFill/>
          <a:ln>
            <a:noFill/>
          </a:ln>
        </p:spPr>
      </p:pic>
      <p:pic>
        <p:nvPicPr>
          <p:cNvPr id="371" name="Google Shape;371;p34">
            <a:extLst>
              <a:ext uri="{FF2B5EF4-FFF2-40B4-BE49-F238E27FC236}">
                <a16:creationId xmlns:a16="http://schemas.microsoft.com/office/drawing/2014/main" id="{6CD886E0-72F7-8F7C-87DF-16ED7074B0B0}"/>
              </a:ext>
            </a:extLst>
          </p:cNvPr>
          <p:cNvPicPr preferRelativeResize="0"/>
          <p:nvPr/>
        </p:nvPicPr>
        <p:blipFill>
          <a:blip r:embed="rId10">
            <a:alphaModFix/>
          </a:blip>
          <a:stretch>
            <a:fillRect/>
          </a:stretch>
        </p:blipFill>
        <p:spPr>
          <a:xfrm>
            <a:off x="3303974" y="3144926"/>
            <a:ext cx="406750" cy="494175"/>
          </a:xfrm>
          <a:prstGeom prst="rect">
            <a:avLst/>
          </a:prstGeom>
          <a:noFill/>
          <a:ln>
            <a:noFill/>
          </a:ln>
        </p:spPr>
      </p:pic>
      <p:pic>
        <p:nvPicPr>
          <p:cNvPr id="372" name="Google Shape;372;p34">
            <a:extLst>
              <a:ext uri="{FF2B5EF4-FFF2-40B4-BE49-F238E27FC236}">
                <a16:creationId xmlns:a16="http://schemas.microsoft.com/office/drawing/2014/main" id="{0BF2127A-87E7-3197-46C6-E8212BB2671C}"/>
              </a:ext>
            </a:extLst>
          </p:cNvPr>
          <p:cNvPicPr preferRelativeResize="0"/>
          <p:nvPr/>
        </p:nvPicPr>
        <p:blipFill>
          <a:blip r:embed="rId11">
            <a:alphaModFix/>
          </a:blip>
          <a:stretch>
            <a:fillRect/>
          </a:stretch>
        </p:blipFill>
        <p:spPr>
          <a:xfrm>
            <a:off x="3710726" y="3144927"/>
            <a:ext cx="925550" cy="494175"/>
          </a:xfrm>
          <a:prstGeom prst="rect">
            <a:avLst/>
          </a:prstGeom>
          <a:noFill/>
          <a:ln>
            <a:noFill/>
          </a:ln>
        </p:spPr>
      </p:pic>
      <p:pic>
        <p:nvPicPr>
          <p:cNvPr id="373" name="Google Shape;373;p34">
            <a:extLst>
              <a:ext uri="{FF2B5EF4-FFF2-40B4-BE49-F238E27FC236}">
                <a16:creationId xmlns:a16="http://schemas.microsoft.com/office/drawing/2014/main" id="{8D0B9A57-CB3C-BE4E-C0BC-656EAF99B27A}"/>
              </a:ext>
            </a:extLst>
          </p:cNvPr>
          <p:cNvPicPr preferRelativeResize="0"/>
          <p:nvPr/>
        </p:nvPicPr>
        <p:blipFill>
          <a:blip r:embed="rId8">
            <a:alphaModFix/>
          </a:blip>
          <a:stretch>
            <a:fillRect/>
          </a:stretch>
        </p:blipFill>
        <p:spPr>
          <a:xfrm>
            <a:off x="3657625" y="2286727"/>
            <a:ext cx="1332300" cy="494175"/>
          </a:xfrm>
          <a:prstGeom prst="rect">
            <a:avLst/>
          </a:prstGeom>
          <a:noFill/>
          <a:ln>
            <a:noFill/>
          </a:ln>
        </p:spPr>
      </p:pic>
      <p:sp>
        <p:nvSpPr>
          <p:cNvPr id="374" name="Google Shape;374;p34">
            <a:extLst>
              <a:ext uri="{FF2B5EF4-FFF2-40B4-BE49-F238E27FC236}">
                <a16:creationId xmlns:a16="http://schemas.microsoft.com/office/drawing/2014/main" id="{9A5FF4F8-63DA-E516-C976-1AAF6F9978C4}"/>
              </a:ext>
            </a:extLst>
          </p:cNvPr>
          <p:cNvSpPr/>
          <p:nvPr/>
        </p:nvSpPr>
        <p:spPr>
          <a:xfrm>
            <a:off x="3657625" y="4720838"/>
            <a:ext cx="548700" cy="494100"/>
          </a:xfrm>
          <a:prstGeom prst="leftRightUpArrow">
            <a:avLst>
              <a:gd name="adj1" fmla="val 25000"/>
              <a:gd name="adj2" fmla="val 25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defTabSz="914400">
              <a:defRPr/>
            </a:pPr>
            <a:endParaRPr lang="en-GB" noProof="0" dirty="0">
              <a:solidFill>
                <a:prstClr val="black"/>
              </a:solidFill>
              <a:latin typeface="Calibri" panose="020F0502020204030204"/>
            </a:endParaRPr>
          </a:p>
        </p:txBody>
      </p:sp>
      <p:grpSp>
        <p:nvGrpSpPr>
          <p:cNvPr id="375" name="Google Shape;375;p34">
            <a:extLst>
              <a:ext uri="{FF2B5EF4-FFF2-40B4-BE49-F238E27FC236}">
                <a16:creationId xmlns:a16="http://schemas.microsoft.com/office/drawing/2014/main" id="{93C9E97F-1ABE-BFE6-5322-495E6DBBF64D}"/>
              </a:ext>
            </a:extLst>
          </p:cNvPr>
          <p:cNvGrpSpPr/>
          <p:nvPr/>
        </p:nvGrpSpPr>
        <p:grpSpPr>
          <a:xfrm>
            <a:off x="1971675" y="4594334"/>
            <a:ext cx="1332300" cy="747127"/>
            <a:chOff x="2734175" y="3367177"/>
            <a:chExt cx="1332300" cy="914700"/>
          </a:xfrm>
        </p:grpSpPr>
        <p:sp>
          <p:nvSpPr>
            <p:cNvPr id="376" name="Google Shape;376;p34">
              <a:extLst>
                <a:ext uri="{FF2B5EF4-FFF2-40B4-BE49-F238E27FC236}">
                  <a16:creationId xmlns:a16="http://schemas.microsoft.com/office/drawing/2014/main" id="{BA60273E-474F-F93D-CCF8-1884FC1D75D5}"/>
                </a:ext>
              </a:extLst>
            </p:cNvPr>
            <p:cNvSpPr/>
            <p:nvPr/>
          </p:nvSpPr>
          <p:spPr>
            <a:xfrm>
              <a:off x="2734175" y="3652177"/>
              <a:ext cx="1332300" cy="629700"/>
            </a:xfrm>
            <a:prstGeom prst="rect">
              <a:avLst/>
            </a:prstGeom>
            <a:solidFill>
              <a:srgbClr val="1B786E"/>
            </a:solidFill>
            <a:ln>
              <a:noFill/>
            </a:ln>
          </p:spPr>
          <p:txBody>
            <a:bodyPr spcFirstLastPara="1" wrap="square" lIns="91425" tIns="91425" rIns="91425" bIns="91425" anchor="t" anchorCtr="0">
              <a:noAutofit/>
            </a:bodyPr>
            <a:lstStyle/>
            <a:p>
              <a:pPr defTabSz="914400">
                <a:defRPr/>
              </a:pPr>
              <a:r>
                <a:rPr lang="en-GB" sz="800" noProof="0" dirty="0">
                  <a:solidFill>
                    <a:srgbClr val="FFFFFF"/>
                  </a:solidFill>
                  <a:latin typeface="Roboto"/>
                  <a:ea typeface="Roboto"/>
                  <a:cs typeface="Roboto"/>
                  <a:sym typeface="Roboto"/>
                </a:rPr>
                <a:t>Vestibulum </a:t>
              </a:r>
              <a:r>
                <a:rPr lang="en-GB" sz="800" noProof="0" dirty="0" err="1">
                  <a:solidFill>
                    <a:srgbClr val="FFFFFF"/>
                  </a:solidFill>
                  <a:latin typeface="Roboto"/>
                  <a:ea typeface="Roboto"/>
                  <a:cs typeface="Roboto"/>
                  <a:sym typeface="Roboto"/>
                </a:rPr>
                <a:t>congue</a:t>
              </a:r>
              <a:r>
                <a:rPr lang="en-GB" sz="800" noProof="0" dirty="0">
                  <a:solidFill>
                    <a:srgbClr val="FFFFFF"/>
                  </a:solidFill>
                  <a:latin typeface="Roboto"/>
                  <a:ea typeface="Roboto"/>
                  <a:cs typeface="Roboto"/>
                  <a:sym typeface="Roboto"/>
                </a:rPr>
                <a:t> tempus</a:t>
              </a:r>
              <a:endParaRPr lang="en-GB" noProof="0" dirty="0">
                <a:solidFill>
                  <a:srgbClr val="FFFFFF"/>
                </a:solidFill>
                <a:latin typeface="Calibri" panose="020F0502020204030204"/>
              </a:endParaRPr>
            </a:p>
          </p:txBody>
        </p:sp>
        <p:sp>
          <p:nvSpPr>
            <p:cNvPr id="377" name="Google Shape;377;p34">
              <a:extLst>
                <a:ext uri="{FF2B5EF4-FFF2-40B4-BE49-F238E27FC236}">
                  <a16:creationId xmlns:a16="http://schemas.microsoft.com/office/drawing/2014/main" id="{F8890A8D-D80F-DD97-B0F6-610A09C8C91D}"/>
                </a:ext>
              </a:extLst>
            </p:cNvPr>
            <p:cNvSpPr/>
            <p:nvPr/>
          </p:nvSpPr>
          <p:spPr>
            <a:xfrm>
              <a:off x="2734175" y="3367177"/>
              <a:ext cx="1332300" cy="285000"/>
            </a:xfrm>
            <a:prstGeom prst="round1Rect">
              <a:avLst>
                <a:gd name="adj" fmla="val 50000"/>
              </a:avLst>
            </a:prstGeom>
            <a:solidFill>
              <a:srgbClr val="155B54"/>
            </a:solidFill>
            <a:ln>
              <a:noFill/>
            </a:ln>
          </p:spPr>
          <p:txBody>
            <a:bodyPr spcFirstLastPara="1" wrap="square" lIns="91425" tIns="91425" rIns="91425" bIns="91425" anchor="ctr" anchorCtr="0">
              <a:noAutofit/>
            </a:bodyPr>
            <a:lstStyle/>
            <a:p>
              <a:pPr defTabSz="914400">
                <a:defRPr/>
              </a:pPr>
              <a:r>
                <a:rPr lang="en-GB" sz="800" noProof="0" dirty="0">
                  <a:solidFill>
                    <a:srgbClr val="FFFFFF"/>
                  </a:solidFill>
                  <a:latin typeface="Roboto"/>
                  <a:ea typeface="Roboto"/>
                  <a:cs typeface="Roboto"/>
                  <a:sym typeface="Roboto"/>
                </a:rPr>
                <a:t>Incineration</a:t>
              </a:r>
              <a:endParaRPr lang="en-GB" sz="800" noProof="0" dirty="0">
                <a:solidFill>
                  <a:srgbClr val="FFFFFF"/>
                </a:solidFill>
                <a:latin typeface="Calibri" panose="020F0502020204030204"/>
              </a:endParaRPr>
            </a:p>
          </p:txBody>
        </p:sp>
      </p:grpSp>
      <p:pic>
        <p:nvPicPr>
          <p:cNvPr id="378" name="Google Shape;378;p34">
            <a:extLst>
              <a:ext uri="{FF2B5EF4-FFF2-40B4-BE49-F238E27FC236}">
                <a16:creationId xmlns:a16="http://schemas.microsoft.com/office/drawing/2014/main" id="{DAAFD049-3379-DFFE-1EBA-23FEF5697DB3}"/>
              </a:ext>
            </a:extLst>
          </p:cNvPr>
          <p:cNvPicPr preferRelativeResize="0"/>
          <p:nvPr/>
        </p:nvPicPr>
        <p:blipFill>
          <a:blip r:embed="rId12">
            <a:alphaModFix/>
          </a:blip>
          <a:stretch>
            <a:fillRect/>
          </a:stretch>
        </p:blipFill>
        <p:spPr>
          <a:xfrm>
            <a:off x="1971675" y="4842925"/>
            <a:ext cx="1323050" cy="494100"/>
          </a:xfrm>
          <a:prstGeom prst="rect">
            <a:avLst/>
          </a:prstGeom>
          <a:noFill/>
          <a:ln>
            <a:noFill/>
          </a:ln>
        </p:spPr>
      </p:pic>
    </p:spTree>
    <p:extLst>
      <p:ext uri="{BB962C8B-B14F-4D97-AF65-F5344CB8AC3E}">
        <p14:creationId xmlns:p14="http://schemas.microsoft.com/office/powerpoint/2010/main" val="40844707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4BF6379-2E47-E4B7-0420-316ACEE1A60C}"/>
              </a:ext>
            </a:extLst>
          </p:cNvPr>
          <p:cNvSpPr>
            <a:spLocks noGrp="1"/>
          </p:cNvSpPr>
          <p:nvPr>
            <p:ph idx="1"/>
          </p:nvPr>
        </p:nvSpPr>
        <p:spPr>
          <a:xfrm>
            <a:off x="335936" y="1168779"/>
            <a:ext cx="6345877" cy="4789487"/>
          </a:xfrm>
        </p:spPr>
        <p:txBody>
          <a:bodyPr>
            <a:normAutofit/>
          </a:bodyPr>
          <a:lstStyle/>
          <a:p>
            <a:r>
              <a:rPr lang="en-GB" sz="2000" noProof="0" dirty="0"/>
              <a:t>Complete the establishment and commissioning of the first refrigerant reclamation facility. </a:t>
            </a:r>
          </a:p>
          <a:p>
            <a:r>
              <a:rPr lang="en-GB" sz="2000" noProof="0" dirty="0"/>
              <a:t>Develop </a:t>
            </a:r>
            <a:r>
              <a:rPr lang="en-GB" sz="2000" b="1" noProof="0" dirty="0"/>
              <a:t>national guidance for the environmental impact assessment of refrigerant recovery, recycling and reclamation facilities</a:t>
            </a:r>
            <a:r>
              <a:rPr lang="en-GB" sz="2000" noProof="0" dirty="0"/>
              <a:t>. </a:t>
            </a:r>
          </a:p>
          <a:p>
            <a:r>
              <a:rPr lang="en-GB" sz="2000" noProof="0" dirty="0"/>
              <a:t>Prepare a </a:t>
            </a:r>
            <a:r>
              <a:rPr lang="en-GB" sz="2000" b="1" noProof="0" dirty="0"/>
              <a:t>report on best practices </a:t>
            </a:r>
            <a:r>
              <a:rPr lang="en-GB" sz="2000" noProof="0" dirty="0"/>
              <a:t>to support the implementation of the first reclamation facilities. </a:t>
            </a:r>
          </a:p>
          <a:p>
            <a:r>
              <a:rPr lang="en-GB" sz="2000" noProof="0" dirty="0"/>
              <a:t>Use the experience gained to inform future implementation of RRRD activities in Egypt.</a:t>
            </a:r>
          </a:p>
        </p:txBody>
      </p:sp>
      <p:pic>
        <p:nvPicPr>
          <p:cNvPr id="6" name="Grafik 5" descr="Oben mit einfarbiger Füllung">
            <a:extLst>
              <a:ext uri="{FF2B5EF4-FFF2-40B4-BE49-F238E27FC236}">
                <a16:creationId xmlns:a16="http://schemas.microsoft.com/office/drawing/2014/main" id="{1364538F-E7C2-7129-D85C-8472D95C507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81813" y="1168779"/>
            <a:ext cx="4789487" cy="4789487"/>
          </a:xfrm>
          <a:prstGeom prst="rect">
            <a:avLst/>
          </a:prstGeom>
        </p:spPr>
      </p:pic>
      <p:sp>
        <p:nvSpPr>
          <p:cNvPr id="3" name="Titel 2">
            <a:extLst>
              <a:ext uri="{FF2B5EF4-FFF2-40B4-BE49-F238E27FC236}">
                <a16:creationId xmlns:a16="http://schemas.microsoft.com/office/drawing/2014/main" id="{063D9928-3D7B-06C2-BE3F-24BD408BC01F}"/>
              </a:ext>
            </a:extLst>
          </p:cNvPr>
          <p:cNvSpPr>
            <a:spLocks noGrp="1"/>
          </p:cNvSpPr>
          <p:nvPr>
            <p:ph type="title"/>
          </p:nvPr>
        </p:nvSpPr>
        <p:spPr>
          <a:xfrm>
            <a:off x="334967" y="260352"/>
            <a:ext cx="11521100" cy="395104"/>
          </a:xfrm>
        </p:spPr>
        <p:txBody>
          <a:bodyPr>
            <a:normAutofit/>
          </a:bodyPr>
          <a:lstStyle/>
          <a:p>
            <a:r>
              <a:rPr lang="en-GB" noProof="0" dirty="0"/>
              <a:t>Outlook</a:t>
            </a:r>
          </a:p>
        </p:txBody>
      </p:sp>
      <p:sp>
        <p:nvSpPr>
          <p:cNvPr id="4" name="Textplatzhalter 3">
            <a:extLst>
              <a:ext uri="{FF2B5EF4-FFF2-40B4-BE49-F238E27FC236}">
                <a16:creationId xmlns:a16="http://schemas.microsoft.com/office/drawing/2014/main" id="{9C835F97-BD52-DBB1-1DEF-3038A6E9A064}"/>
              </a:ext>
            </a:extLst>
          </p:cNvPr>
          <p:cNvSpPr>
            <a:spLocks noGrp="1"/>
          </p:cNvSpPr>
          <p:nvPr>
            <p:ph type="body" sz="quarter" idx="11"/>
          </p:nvPr>
        </p:nvSpPr>
        <p:spPr>
          <a:xfrm>
            <a:off x="334966" y="655200"/>
            <a:ext cx="11520486" cy="324000"/>
          </a:xfrm>
        </p:spPr>
        <p:txBody>
          <a:bodyPr>
            <a:normAutofit/>
          </a:bodyPr>
          <a:lstStyle/>
          <a:p>
            <a:r>
              <a:rPr lang="en-GB" sz="1600" noProof="0"/>
              <a:t>Priority Actions for the Next Phase</a:t>
            </a:r>
          </a:p>
        </p:txBody>
      </p:sp>
    </p:spTree>
    <p:extLst>
      <p:ext uri="{BB962C8B-B14F-4D97-AF65-F5344CB8AC3E}">
        <p14:creationId xmlns:p14="http://schemas.microsoft.com/office/powerpoint/2010/main" val="31599465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15AEDA1-B5A4-4F1C-90B3-5C85D8FF20F1}"/>
              </a:ext>
            </a:extLst>
          </p:cNvPr>
          <p:cNvSpPr>
            <a:spLocks noGrp="1"/>
          </p:cNvSpPr>
          <p:nvPr>
            <p:ph type="title"/>
          </p:nvPr>
        </p:nvSpPr>
        <p:spPr/>
        <p:txBody>
          <a:bodyPr rtlCol="0">
            <a:normAutofit fontScale="90000"/>
          </a:bodyPr>
          <a:lstStyle/>
          <a:p>
            <a:pPr>
              <a:defRPr/>
            </a:pPr>
            <a:r>
              <a:rPr lang="en-GB" sz="2681" noProof="0" dirty="0">
                <a:cs typeface="Times New Roman" panose="02020603050405020304" pitchFamily="18" charset="0"/>
              </a:rPr>
              <a:t> </a:t>
            </a:r>
          </a:p>
        </p:txBody>
      </p:sp>
      <p:sp>
        <p:nvSpPr>
          <p:cNvPr id="18435" name="WordArt 4" descr="Paper bag">
            <a:extLst>
              <a:ext uri="{FF2B5EF4-FFF2-40B4-BE49-F238E27FC236}">
                <a16:creationId xmlns:a16="http://schemas.microsoft.com/office/drawing/2014/main" id="{8E16A4CF-50AA-430B-8623-028EA132A828}"/>
              </a:ext>
            </a:extLst>
          </p:cNvPr>
          <p:cNvSpPr>
            <a:spLocks noChangeArrowheads="1" noChangeShapeType="1" noTextEdit="1"/>
          </p:cNvSpPr>
          <p:nvPr/>
        </p:nvSpPr>
        <p:spPr bwMode="auto">
          <a:xfrm>
            <a:off x="3409950" y="1485901"/>
            <a:ext cx="4857750" cy="2537222"/>
          </a:xfrm>
          <a:prstGeom prst="rect">
            <a:avLst/>
          </a:prstGeom>
        </p:spPr>
        <p:txBody>
          <a:bodyPr wrap="none" fromWordArt="1">
            <a:prstTxWarp prst="textPlain">
              <a:avLst>
                <a:gd name="adj" fmla="val 50000"/>
              </a:avLst>
            </a:prstTxWarp>
          </a:bodyPr>
          <a:lstStyle/>
          <a:p>
            <a:pPr algn="ctr"/>
            <a:r>
              <a:rPr lang="en-GB" sz="2700" kern="10" noProof="0" dirty="0">
                <a:ln w="9525">
                  <a:solidFill>
                    <a:srgbClr val="008000"/>
                  </a:solidFill>
                  <a:miter lim="800000"/>
                  <a:headEnd/>
                  <a:tailEnd/>
                </a:ln>
                <a:solidFill>
                  <a:srgbClr val="7575D1"/>
                </a:solidFill>
                <a:effectLst>
                  <a:outerShdw dist="563972" dir="14049741" sx="125000" sy="125000" algn="tl" rotWithShape="0">
                    <a:srgbClr val="C7DFD3">
                      <a:alpha val="79999"/>
                    </a:srgbClr>
                  </a:outerShdw>
                </a:effectLst>
                <a:latin typeface="Times New Roman" panose="02020603050405020304" pitchFamily="18" charset="0"/>
                <a:cs typeface="Times New Roman" panose="02020603050405020304" pitchFamily="18" charset="0"/>
              </a:rPr>
              <a:t>Thank You</a:t>
            </a:r>
          </a:p>
        </p:txBody>
      </p:sp>
      <p:sp>
        <p:nvSpPr>
          <p:cNvPr id="56325" name="Rectangle 5">
            <a:extLst>
              <a:ext uri="{FF2B5EF4-FFF2-40B4-BE49-F238E27FC236}">
                <a16:creationId xmlns:a16="http://schemas.microsoft.com/office/drawing/2014/main" id="{42F13F51-7A30-4184-B423-02044557B9BE}"/>
              </a:ext>
            </a:extLst>
          </p:cNvPr>
          <p:cNvSpPr>
            <a:spLocks noChangeArrowheads="1"/>
          </p:cNvSpPr>
          <p:nvPr/>
        </p:nvSpPr>
        <p:spPr bwMode="auto">
          <a:xfrm>
            <a:off x="4381500" y="4057650"/>
            <a:ext cx="3429000" cy="1038746"/>
          </a:xfrm>
          <a:prstGeom prst="rect">
            <a:avLst/>
          </a:prstGeom>
          <a:noFill/>
          <a:ln w="9525" algn="ctr">
            <a:noFill/>
            <a:miter lim="800000"/>
            <a:headEnd/>
            <a:tailEnd/>
          </a:ln>
          <a:effectLst/>
        </p:spPr>
        <p:txBody>
          <a:bodyPr>
            <a:spAutoFit/>
          </a:bodyPr>
          <a:lstStyle/>
          <a:p>
            <a:pPr algn="ctr">
              <a:defRPr/>
            </a:pPr>
            <a:endParaRPr lang="en-GB" sz="1350" noProof="0" dirty="0">
              <a:solidFill>
                <a:srgbClr val="FF0000"/>
              </a:solidFill>
              <a:effectLst>
                <a:outerShdw blurRad="38100" dist="38100" dir="2700000" algn="tl">
                  <a:srgbClr val="C0C0C0"/>
                </a:outerShdw>
              </a:effectLst>
              <a:latin typeface="Times New Roman" pitchFamily="18" charset="0"/>
              <a:cs typeface="Times New Roman" pitchFamily="18" charset="0"/>
            </a:endParaRPr>
          </a:p>
          <a:p>
            <a:pPr algn="ctr">
              <a:defRPr/>
            </a:pPr>
            <a:r>
              <a:rPr lang="en-GB" sz="1200" b="1" noProof="0" dirty="0">
                <a:solidFill>
                  <a:srgbClr val="FF0000"/>
                </a:solidFill>
                <a:latin typeface="Times New Roman" pitchFamily="18" charset="0"/>
                <a:cs typeface="Times New Roman" pitchFamily="18" charset="0"/>
                <a:hlinkClick r:id="rId2"/>
              </a:rPr>
              <a:t>http://www.eeaa.gov.eg</a:t>
            </a:r>
            <a:r>
              <a:rPr lang="en-GB" sz="1200" b="1" noProof="0" dirty="0">
                <a:solidFill>
                  <a:srgbClr val="FF0000"/>
                </a:solidFill>
                <a:latin typeface="Times New Roman" pitchFamily="18" charset="0"/>
                <a:cs typeface="Times New Roman" pitchFamily="18" charset="0"/>
              </a:rPr>
              <a:t> </a:t>
            </a:r>
          </a:p>
          <a:p>
            <a:pPr algn="ctr">
              <a:defRPr/>
            </a:pPr>
            <a:r>
              <a:rPr lang="en-GB" sz="1200" b="1" noProof="0" dirty="0">
                <a:solidFill>
                  <a:prstClr val="black"/>
                </a:solidFill>
                <a:latin typeface="Times New Roman" pitchFamily="18" charset="0"/>
                <a:cs typeface="Times New Roman" pitchFamily="18" charset="0"/>
                <a:hlinkClick r:id="rId3"/>
              </a:rPr>
              <a:t>http://www.cdm-egypt.org</a:t>
            </a:r>
            <a:r>
              <a:rPr lang="en-GB" sz="1200" b="1" noProof="0" dirty="0">
                <a:solidFill>
                  <a:prstClr val="black"/>
                </a:solidFill>
                <a:latin typeface="Times New Roman" pitchFamily="18" charset="0"/>
                <a:cs typeface="Times New Roman" pitchFamily="18" charset="0"/>
              </a:rPr>
              <a:t> </a:t>
            </a:r>
          </a:p>
          <a:p>
            <a:pPr algn="ctr">
              <a:defRPr/>
            </a:pPr>
            <a:r>
              <a:rPr lang="en-GB" sz="1200" b="1" noProof="0" dirty="0">
                <a:solidFill>
                  <a:prstClr val="black"/>
                </a:solidFill>
                <a:latin typeface="Times New Roman" pitchFamily="18" charset="0"/>
                <a:cs typeface="Times New Roman" pitchFamily="18" charset="0"/>
              </a:rPr>
              <a:t>Ozone.egypt@gmail.com</a:t>
            </a:r>
          </a:p>
          <a:p>
            <a:pPr algn="ctr">
              <a:defRPr/>
            </a:pPr>
            <a:r>
              <a:rPr lang="en-GB" sz="1200" b="1" noProof="0" dirty="0">
                <a:solidFill>
                  <a:prstClr val="black"/>
                </a:solidFill>
                <a:latin typeface="Times New Roman" pitchFamily="18" charset="0"/>
                <a:cs typeface="Times New Roman" pitchFamily="18" charset="0"/>
              </a:rPr>
              <a:t>Facebook page : ozone unit-Egypt</a:t>
            </a:r>
          </a:p>
        </p:txBody>
      </p:sp>
      <p:sp>
        <p:nvSpPr>
          <p:cNvPr id="2" name="Slide Number Placeholder 1">
            <a:extLst>
              <a:ext uri="{FF2B5EF4-FFF2-40B4-BE49-F238E27FC236}">
                <a16:creationId xmlns:a16="http://schemas.microsoft.com/office/drawing/2014/main" id="{7FF8C780-B082-93CE-6E3A-74CB8A0E94B0}"/>
              </a:ext>
            </a:extLst>
          </p:cNvPr>
          <p:cNvSpPr>
            <a:spLocks noGrp="1"/>
          </p:cNvSpPr>
          <p:nvPr>
            <p:ph type="sldNum" sz="quarter" idx="12"/>
          </p:nvPr>
        </p:nvSpPr>
        <p:spPr/>
        <p:txBody>
          <a:bodyPr/>
          <a:lstStyle/>
          <a:p>
            <a:fld id="{EC620DC2-F383-40B8-ACB2-EDA6F27546A0}" type="slidenum">
              <a:rPr lang="en-GB" noProof="0" smtClean="0"/>
              <a:t>37</a:t>
            </a:fld>
            <a:endParaRPr lang="en-GB" noProof="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1D21A-2096-CFC0-254D-04A2DB4F4F19}"/>
            </a:ext>
          </a:extLst>
        </p:cNvPr>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B0F29738-3750-D2BD-7ACE-6214A9BB452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sp>
        <p:nvSpPr>
          <p:cNvPr id="2" name="Content Placeholder 1">
            <a:extLst>
              <a:ext uri="{FF2B5EF4-FFF2-40B4-BE49-F238E27FC236}">
                <a16:creationId xmlns:a16="http://schemas.microsoft.com/office/drawing/2014/main" id="{BB41AA36-9C4F-C149-A984-C64D7482544F}"/>
              </a:ext>
            </a:extLst>
          </p:cNvPr>
          <p:cNvSpPr>
            <a:spLocks noGrp="1"/>
          </p:cNvSpPr>
          <p:nvPr>
            <p:ph sz="quarter" idx="10"/>
          </p:nvPr>
        </p:nvSpPr>
        <p:spPr>
          <a:xfrm>
            <a:off x="334963" y="1160463"/>
            <a:ext cx="8262937" cy="4789487"/>
          </a:xfrm>
          <a:prstGeom prst="rect">
            <a:avLst/>
          </a:prstGeom>
        </p:spPr>
        <p:txBody>
          <a:bodyPr/>
          <a:lstStyle/>
          <a:p>
            <a:pPr marL="0" lvl="0" defTabSz="914400">
              <a:spcBef>
                <a:spcPts val="0"/>
              </a:spcBef>
              <a:defRPr/>
            </a:pPr>
            <a:r>
              <a:rPr lang="en-GB" noProof="0" dirty="0"/>
              <a:t>Practical example from the EU supermarket sector on RRR schemes</a:t>
            </a:r>
          </a:p>
          <a:p>
            <a:pPr marL="33527" indent="0">
              <a:buNone/>
            </a:pPr>
            <a:r>
              <a:rPr lang="en-GB" sz="2000" kern="0" noProof="0" dirty="0">
                <a:solidFill>
                  <a:srgbClr val="D2EAF5"/>
                </a:solidFill>
                <a:latin typeface="Aptos" panose="020B0004020202020204" pitchFamily="34" charset="0"/>
                <a:ea typeface="Aptos" panose="020B0004020202020204" pitchFamily="34" charset="0"/>
                <a:cs typeface="Times New Roman" panose="02020603050405020304" pitchFamily="18" charset="0"/>
              </a:rPr>
              <a:t>Barbara Gschrey</a:t>
            </a:r>
            <a:r>
              <a:rPr kumimoji="0" lang="en-GB" sz="2000" b="1" i="0" u="none" strike="noStrike" kern="0" cap="none" spc="0" normalizeH="0" baseline="0" noProof="0" dirty="0">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2000" b="1" i="0" u="none" strike="noStrike" kern="0" cap="none" spc="0" normalizeH="0" baseline="0" noProof="0" dirty="0" err="1">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Öko</a:t>
            </a:r>
            <a:r>
              <a:rPr kumimoji="0" lang="en-GB" sz="2000" b="1" i="0" u="none" strike="noStrike" kern="0" cap="none" spc="0" normalizeH="0" baseline="0" noProof="0" dirty="0">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 Recherche</a:t>
            </a:r>
            <a:endParaRPr lang="en-GB" noProof="0" dirty="0">
              <a:solidFill>
                <a:schemeClr val="bg1"/>
              </a:solidFill>
              <a:latin typeface="+mj-lt"/>
              <a:cs typeface="Arial Bold" panose="020B0704020202020204" pitchFamily="34" charset="0"/>
            </a:endParaRPr>
          </a:p>
        </p:txBody>
      </p:sp>
    </p:spTree>
    <p:extLst>
      <p:ext uri="{BB962C8B-B14F-4D97-AF65-F5344CB8AC3E}">
        <p14:creationId xmlns:p14="http://schemas.microsoft.com/office/powerpoint/2010/main" val="20807880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C72B310-1F59-455E-8575-CD3DB0EF46F6}"/>
              </a:ext>
            </a:extLst>
          </p:cNvPr>
          <p:cNvSpPr>
            <a:spLocks noGrp="1"/>
          </p:cNvSpPr>
          <p:nvPr>
            <p:ph idx="1"/>
          </p:nvPr>
        </p:nvSpPr>
        <p:spPr>
          <a:xfrm>
            <a:off x="334967" y="1316099"/>
            <a:ext cx="7068164" cy="4789487"/>
          </a:xfrm>
        </p:spPr>
        <p:txBody>
          <a:bodyPr/>
          <a:lstStyle/>
          <a:p>
            <a:r>
              <a:rPr lang="en-GB" sz="2000" noProof="0" dirty="0"/>
              <a:t>NOU Egypt initiated Cool Up support on practical RRR options for sustainable cooling in the country. </a:t>
            </a:r>
          </a:p>
          <a:p>
            <a:r>
              <a:rPr lang="en-GB" sz="2000" noProof="0" dirty="0"/>
              <a:t>Work includes an RRR study and guidance for environmental impact assessment of RRR activities. </a:t>
            </a:r>
          </a:p>
          <a:p>
            <a:r>
              <a:rPr lang="en-GB" sz="2000" noProof="0" dirty="0"/>
              <a:t>Evidence base: structured, non-confidential consultations with EU retailers, technology experts and sector experts. </a:t>
            </a:r>
          </a:p>
          <a:p>
            <a:r>
              <a:rPr lang="en-GB" sz="2000" noProof="0" dirty="0"/>
              <a:t>Focus: implementation models, service partners, cylinder logistics, quality control, documentation and transferability. </a:t>
            </a:r>
          </a:p>
          <a:p>
            <a:r>
              <a:rPr lang="en-GB" sz="2000" noProof="0" dirty="0"/>
              <a:t>Findings are generalised and exclude confidential business or commercially sensitive information.</a:t>
            </a:r>
          </a:p>
        </p:txBody>
      </p:sp>
      <p:sp>
        <p:nvSpPr>
          <p:cNvPr id="3" name="Titel 2">
            <a:extLst>
              <a:ext uri="{FF2B5EF4-FFF2-40B4-BE49-F238E27FC236}">
                <a16:creationId xmlns:a16="http://schemas.microsoft.com/office/drawing/2014/main" id="{28A8D1D7-CD1F-AF39-AE69-D0FF75723588}"/>
              </a:ext>
            </a:extLst>
          </p:cNvPr>
          <p:cNvSpPr>
            <a:spLocks noGrp="1"/>
          </p:cNvSpPr>
          <p:nvPr>
            <p:ph type="title"/>
          </p:nvPr>
        </p:nvSpPr>
        <p:spPr/>
        <p:txBody>
          <a:bodyPr/>
          <a:lstStyle/>
          <a:p>
            <a:r>
              <a:rPr lang="en-GB" noProof="0" dirty="0"/>
              <a:t>Cool Up Study on RRR: Experiences from the EU Supermarket sector and applicability in A5 countries</a:t>
            </a:r>
          </a:p>
        </p:txBody>
      </p:sp>
    </p:spTree>
    <p:extLst>
      <p:ext uri="{BB962C8B-B14F-4D97-AF65-F5344CB8AC3E}">
        <p14:creationId xmlns:p14="http://schemas.microsoft.com/office/powerpoint/2010/main" val="3521111960"/>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1AA078B-CF14-6424-EEDE-1C6A0C2F23C4}"/>
              </a:ext>
            </a:extLst>
          </p:cNvPr>
          <p:cNvSpPr>
            <a:spLocks noGrp="1"/>
          </p:cNvSpPr>
          <p:nvPr>
            <p:ph idx="1"/>
          </p:nvPr>
        </p:nvSpPr>
        <p:spPr/>
        <p:txBody>
          <a:bodyPr/>
          <a:lstStyle/>
          <a:p>
            <a:endParaRPr lang="en-GB" noProof="0" dirty="0"/>
          </a:p>
        </p:txBody>
      </p:sp>
      <p:pic>
        <p:nvPicPr>
          <p:cNvPr id="4" name="Inhaltsplatzhalter 4">
            <a:extLst>
              <a:ext uri="{FF2B5EF4-FFF2-40B4-BE49-F238E27FC236}">
                <a16:creationId xmlns:a16="http://schemas.microsoft.com/office/drawing/2014/main" id="{6B628293-16FE-5014-8574-D79CF270417B}"/>
              </a:ext>
            </a:extLst>
          </p:cNvPr>
          <p:cNvPicPr>
            <a:picLocks noChangeAspect="1"/>
          </p:cNvPicPr>
          <p:nvPr/>
        </p:nvPicPr>
        <p:blipFill>
          <a:blip r:embed="rId2"/>
          <a:stretch>
            <a:fillRect/>
          </a:stretch>
        </p:blipFill>
        <p:spPr>
          <a:xfrm>
            <a:off x="-254000" y="-142875"/>
            <a:ext cx="12700000" cy="7143750"/>
          </a:xfrm>
          <a:prstGeom prst="rect">
            <a:avLst/>
          </a:prstGeom>
        </p:spPr>
      </p:pic>
    </p:spTree>
    <p:extLst>
      <p:ext uri="{BB962C8B-B14F-4D97-AF65-F5344CB8AC3E}">
        <p14:creationId xmlns:p14="http://schemas.microsoft.com/office/powerpoint/2010/main" val="42280126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nhaltsplatzhalter 4">
            <a:extLst>
              <a:ext uri="{FF2B5EF4-FFF2-40B4-BE49-F238E27FC236}">
                <a16:creationId xmlns:a16="http://schemas.microsoft.com/office/drawing/2014/main" id="{089F609C-E90E-E667-E85C-69D25D309767}"/>
              </a:ext>
            </a:extLst>
          </p:cNvPr>
          <p:cNvGraphicFramePr>
            <a:graphicFrameLocks noGrp="1"/>
          </p:cNvGraphicFramePr>
          <p:nvPr>
            <p:ph idx="1"/>
            <p:extLst>
              <p:ext uri="{D42A27DB-BD31-4B8C-83A1-F6EECF244321}">
                <p14:modId xmlns:p14="http://schemas.microsoft.com/office/powerpoint/2010/main" val="2650832224"/>
              </p:ext>
            </p:extLst>
          </p:nvPr>
        </p:nvGraphicFramePr>
        <p:xfrm>
          <a:off x="2141296" y="2912957"/>
          <a:ext cx="7908442" cy="31122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el 2">
            <a:extLst>
              <a:ext uri="{FF2B5EF4-FFF2-40B4-BE49-F238E27FC236}">
                <a16:creationId xmlns:a16="http://schemas.microsoft.com/office/drawing/2014/main" id="{5CC5AA79-62F1-9105-9C00-55972C9504C4}"/>
              </a:ext>
            </a:extLst>
          </p:cNvPr>
          <p:cNvSpPr>
            <a:spLocks noGrp="1"/>
          </p:cNvSpPr>
          <p:nvPr>
            <p:ph type="title"/>
          </p:nvPr>
        </p:nvSpPr>
        <p:spPr/>
        <p:txBody>
          <a:bodyPr/>
          <a:lstStyle/>
          <a:p>
            <a:r>
              <a:rPr lang="en-GB" noProof="0" dirty="0"/>
              <a:t>Overall goal: Enabling controlled refrigerant flows from recovery to reuse, reclamation or destruction</a:t>
            </a:r>
          </a:p>
        </p:txBody>
      </p:sp>
      <p:sp>
        <p:nvSpPr>
          <p:cNvPr id="6" name="Inhaltsplatzhalter 1">
            <a:extLst>
              <a:ext uri="{FF2B5EF4-FFF2-40B4-BE49-F238E27FC236}">
                <a16:creationId xmlns:a16="http://schemas.microsoft.com/office/drawing/2014/main" id="{C5BB719C-A691-F232-3855-76D24CBC452E}"/>
              </a:ext>
            </a:extLst>
          </p:cNvPr>
          <p:cNvSpPr txBox="1">
            <a:spLocks/>
          </p:cNvSpPr>
          <p:nvPr/>
        </p:nvSpPr>
        <p:spPr>
          <a:xfrm>
            <a:off x="334966" y="1393569"/>
            <a:ext cx="11017977" cy="4789487"/>
          </a:xfrm>
          <a:prstGeom prst="rect">
            <a:avLst/>
          </a:prstGeom>
        </p:spPr>
        <p:txBody>
          <a:bodyPr lIns="0" tIns="0" rIns="0" bIns="0"/>
          <a:lstStyle>
            <a:lvl1pPr marL="215995" indent="-215995" algn="l" defTabSz="975338" rtl="0" eaLnBrk="1" latinLnBrk="0" hangingPunct="1">
              <a:lnSpc>
                <a:spcPct val="100000"/>
              </a:lnSpc>
              <a:spcBef>
                <a:spcPts val="1001"/>
              </a:spcBef>
              <a:buClr>
                <a:schemeClr val="accent1"/>
              </a:buClr>
              <a:buFont typeface="Arial" panose="020B0604020202020204" pitchFamily="34" charset="0"/>
              <a:buChar char="•"/>
              <a:defRPr lang="en-US" sz="1600" kern="1200">
                <a:solidFill>
                  <a:srgbClr val="000000"/>
                </a:solidFill>
                <a:latin typeface="Arial" panose="020B0604020202020204" pitchFamily="34" charset="0"/>
                <a:ea typeface="+mn-ea"/>
                <a:cs typeface="Arial" panose="020B0604020202020204" pitchFamily="34" charset="0"/>
              </a:defRPr>
            </a:lvl1pPr>
            <a:lvl2pPr marL="431986" indent="-215995" algn="l" defTabSz="975338" rtl="0" eaLnBrk="1" latinLnBrk="0" hangingPunct="1">
              <a:lnSpc>
                <a:spcPct val="100000"/>
              </a:lnSpc>
              <a:spcBef>
                <a:spcPts val="500"/>
              </a:spcBef>
              <a:buClr>
                <a:schemeClr val="accent2"/>
              </a:buClr>
              <a:buFont typeface="Arial" panose="020B0604020202020204" pitchFamily="34" charset="0"/>
              <a:buChar char="•"/>
              <a:defRPr lang="en-US" sz="1600" kern="1200">
                <a:solidFill>
                  <a:srgbClr val="000000"/>
                </a:solidFill>
                <a:latin typeface="Arial" panose="020B0604020202020204" pitchFamily="34" charset="0"/>
                <a:ea typeface="+mn-ea"/>
                <a:cs typeface="Arial" panose="020B0604020202020204" pitchFamily="34" charset="0"/>
              </a:defRPr>
            </a:lvl2pPr>
            <a:lvl3pPr marL="647981" indent="-215995" algn="l" defTabSz="975338" rtl="0" eaLnBrk="1" latinLnBrk="0" hangingPunct="1">
              <a:lnSpc>
                <a:spcPct val="100000"/>
              </a:lnSpc>
              <a:spcBef>
                <a:spcPts val="500"/>
              </a:spcBef>
              <a:buClr>
                <a:schemeClr val="accent5"/>
              </a:buClr>
              <a:buFont typeface="Arial" panose="020B0604020202020204" pitchFamily="34" charset="0"/>
              <a:buChar char="•"/>
              <a:defRPr lang="en-US" sz="1600" kern="1200">
                <a:solidFill>
                  <a:srgbClr val="000000"/>
                </a:solidFill>
                <a:latin typeface="Arial" panose="020B0604020202020204" pitchFamily="34" charset="0"/>
                <a:ea typeface="+mn-ea"/>
                <a:cs typeface="Arial" panose="020B0604020202020204" pitchFamily="34" charset="0"/>
              </a:defRPr>
            </a:lvl3pPr>
            <a:lvl4pPr marL="863975" indent="-215995" algn="l" defTabSz="975338" rtl="0" eaLnBrk="1" latinLnBrk="0" hangingPunct="1">
              <a:lnSpc>
                <a:spcPct val="100000"/>
              </a:lnSpc>
              <a:spcBef>
                <a:spcPts val="500"/>
              </a:spcBef>
              <a:buClr>
                <a:schemeClr val="accent3"/>
              </a:buClr>
              <a:buFont typeface="Arial" panose="020B0604020202020204" pitchFamily="34" charset="0"/>
              <a:buChar char="•"/>
              <a:defRPr lang="en-US" sz="1600" kern="1200">
                <a:solidFill>
                  <a:srgbClr val="000000"/>
                </a:solidFill>
                <a:latin typeface="Arial" panose="020B0604020202020204" pitchFamily="34" charset="0"/>
                <a:ea typeface="+mn-ea"/>
                <a:cs typeface="Arial" panose="020B0604020202020204" pitchFamily="34" charset="0"/>
              </a:defRPr>
            </a:lvl4pPr>
            <a:lvl5pPr marL="1079969" indent="-215995" algn="l" defTabSz="975338" rtl="0" eaLnBrk="1" latinLnBrk="0" hangingPunct="1">
              <a:lnSpc>
                <a:spcPct val="100000"/>
              </a:lnSpc>
              <a:spcBef>
                <a:spcPts val="500"/>
              </a:spcBef>
              <a:buClr>
                <a:schemeClr val="accent6"/>
              </a:buClr>
              <a:buFont typeface="Arial" panose="020B0604020202020204" pitchFamily="34" charset="0"/>
              <a:buChar char="•"/>
              <a:defRPr lang="en-GB" sz="1600" kern="1200">
                <a:solidFill>
                  <a:srgbClr val="000000"/>
                </a:solidFill>
                <a:latin typeface="Arial" panose="020B0604020202020204" pitchFamily="34" charset="0"/>
                <a:ea typeface="+mn-ea"/>
                <a:cs typeface="Arial" panose="020B0604020202020204" pitchFamily="34" charset="0"/>
              </a:defRPr>
            </a:lvl5pPr>
            <a:lvl6pPr marL="2514525"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3"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898"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4" indent="-228595" algn="l" defTabSz="91437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2400" noProof="0" dirty="0"/>
              <a:t>HFC </a:t>
            </a:r>
            <a:r>
              <a:rPr lang="en-GB" sz="2400" dirty="0"/>
              <a:t>reduction schedule since 2015 and mandatory recovery, recycling/reclaim</a:t>
            </a:r>
            <a:endParaRPr lang="en-GB" sz="2400" noProof="0" dirty="0"/>
          </a:p>
          <a:p>
            <a:r>
              <a:rPr lang="en-GB" sz="2400" noProof="0" dirty="0"/>
              <a:t>Study levels concerned and guiding questions</a:t>
            </a:r>
          </a:p>
        </p:txBody>
      </p:sp>
    </p:spTree>
    <p:extLst>
      <p:ext uri="{BB962C8B-B14F-4D97-AF65-F5344CB8AC3E}">
        <p14:creationId xmlns:p14="http://schemas.microsoft.com/office/powerpoint/2010/main" val="6673104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9938A76-8971-6BB4-2BFE-DE2C9141028C}"/>
              </a:ext>
            </a:extLst>
          </p:cNvPr>
          <p:cNvSpPr>
            <a:spLocks noGrp="1"/>
          </p:cNvSpPr>
          <p:nvPr>
            <p:ph type="title"/>
          </p:nvPr>
        </p:nvSpPr>
        <p:spPr/>
        <p:txBody>
          <a:bodyPr/>
          <a:lstStyle/>
          <a:p>
            <a:r>
              <a:rPr lang="en-GB" noProof="0" dirty="0"/>
              <a:t>Structure of the interviews</a:t>
            </a:r>
          </a:p>
        </p:txBody>
      </p:sp>
      <p:sp>
        <p:nvSpPr>
          <p:cNvPr id="4" name="Textplatzhalter 3">
            <a:extLst>
              <a:ext uri="{FF2B5EF4-FFF2-40B4-BE49-F238E27FC236}">
                <a16:creationId xmlns:a16="http://schemas.microsoft.com/office/drawing/2014/main" id="{A5C6EE28-DE8D-F006-8248-A7ACB777BAEE}"/>
              </a:ext>
            </a:extLst>
          </p:cNvPr>
          <p:cNvSpPr>
            <a:spLocks noGrp="1"/>
          </p:cNvSpPr>
          <p:nvPr>
            <p:ph type="body" sz="quarter" idx="10"/>
          </p:nvPr>
        </p:nvSpPr>
        <p:spPr/>
        <p:txBody>
          <a:bodyPr/>
          <a:lstStyle/>
          <a:p>
            <a:endParaRPr lang="en-GB" noProof="0" dirty="0"/>
          </a:p>
        </p:txBody>
      </p:sp>
      <p:graphicFrame>
        <p:nvGraphicFramePr>
          <p:cNvPr id="5" name="Inhaltsplatzhalter 5">
            <a:extLst>
              <a:ext uri="{FF2B5EF4-FFF2-40B4-BE49-F238E27FC236}">
                <a16:creationId xmlns:a16="http://schemas.microsoft.com/office/drawing/2014/main" id="{865EF3C9-1DD9-8191-285F-ECF1BFEE5002}"/>
              </a:ext>
            </a:extLst>
          </p:cNvPr>
          <p:cNvGraphicFramePr>
            <a:graphicFrameLocks noGrp="1"/>
          </p:cNvGraphicFramePr>
          <p:nvPr>
            <p:ph idx="1"/>
            <p:extLst>
              <p:ext uri="{D42A27DB-BD31-4B8C-83A1-F6EECF244321}">
                <p14:modId xmlns:p14="http://schemas.microsoft.com/office/powerpoint/2010/main" val="317899238"/>
              </p:ext>
            </p:extLst>
          </p:nvPr>
        </p:nvGraphicFramePr>
        <p:xfrm>
          <a:off x="336550" y="1168400"/>
          <a:ext cx="11518900" cy="4789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4">
            <a:extLst>
              <a:ext uri="{FF2B5EF4-FFF2-40B4-BE49-F238E27FC236}">
                <a16:creationId xmlns:a16="http://schemas.microsoft.com/office/drawing/2014/main" id="{41500B65-8EF5-BE8D-77DC-131942892CBC}"/>
              </a:ext>
            </a:extLst>
          </p:cNvPr>
          <p:cNvGrpSpPr/>
          <p:nvPr/>
        </p:nvGrpSpPr>
        <p:grpSpPr>
          <a:xfrm>
            <a:off x="2652872" y="6245090"/>
            <a:ext cx="7183578" cy="573605"/>
            <a:chOff x="2652872" y="6245090"/>
            <a:chExt cx="7183578" cy="573605"/>
          </a:xfrm>
        </p:grpSpPr>
        <p:grpSp>
          <p:nvGrpSpPr>
            <p:cNvPr id="7" name="Group 5">
              <a:extLst>
                <a:ext uri="{FF2B5EF4-FFF2-40B4-BE49-F238E27FC236}">
                  <a16:creationId xmlns:a16="http://schemas.microsoft.com/office/drawing/2014/main" id="{96F6BBA7-F246-0AA3-CF44-08526233749A}"/>
                </a:ext>
              </a:extLst>
            </p:cNvPr>
            <p:cNvGrpSpPr/>
            <p:nvPr/>
          </p:nvGrpSpPr>
          <p:grpSpPr>
            <a:xfrm>
              <a:off x="2652872" y="6245090"/>
              <a:ext cx="7183578" cy="573605"/>
              <a:chOff x="2323862" y="6706182"/>
              <a:chExt cx="7662483" cy="611845"/>
            </a:xfrm>
          </p:grpSpPr>
          <p:grpSp>
            <p:nvGrpSpPr>
              <p:cNvPr id="9" name="Groep 6">
                <a:extLst>
                  <a:ext uri="{FF2B5EF4-FFF2-40B4-BE49-F238E27FC236}">
                    <a16:creationId xmlns:a16="http://schemas.microsoft.com/office/drawing/2014/main" id="{17ED4AB6-6762-CBD9-6EF1-A5B2C01EE02F}"/>
                  </a:ext>
                </a:extLst>
              </p:cNvPr>
              <p:cNvGrpSpPr/>
              <p:nvPr/>
            </p:nvGrpSpPr>
            <p:grpSpPr>
              <a:xfrm>
                <a:off x="2323862" y="6706182"/>
                <a:ext cx="7125827" cy="611845"/>
                <a:chOff x="2294115" y="6706182"/>
                <a:chExt cx="7125827" cy="611845"/>
              </a:xfrm>
            </p:grpSpPr>
            <p:pic>
              <p:nvPicPr>
                <p:cNvPr id="11" name="Picture 11">
                  <a:extLst>
                    <a:ext uri="{FF2B5EF4-FFF2-40B4-BE49-F238E27FC236}">
                      <a16:creationId xmlns:a16="http://schemas.microsoft.com/office/drawing/2014/main" id="{D74DC27E-2465-29B3-037A-28967E9F9BB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12" name="Content Placeholder 16" descr="Text&#10;&#10;Description automatically generated">
                  <a:extLst>
                    <a:ext uri="{FF2B5EF4-FFF2-40B4-BE49-F238E27FC236}">
                      <a16:creationId xmlns:a16="http://schemas.microsoft.com/office/drawing/2014/main" id="{F9F499D8-ED5B-9798-BB01-509425C971B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13" name="Content Placeholder 3">
                  <a:extLst>
                    <a:ext uri="{FF2B5EF4-FFF2-40B4-BE49-F238E27FC236}">
                      <a16:creationId xmlns:a16="http://schemas.microsoft.com/office/drawing/2014/main" id="{8A55DD34-70CB-4B64-41E8-1D74403B8B6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629402" y="6844375"/>
                  <a:ext cx="1052283" cy="261568"/>
                </a:xfrm>
                <a:prstGeom prst="rect">
                  <a:avLst/>
                </a:prstGeom>
              </p:spPr>
            </p:pic>
            <p:pic>
              <p:nvPicPr>
                <p:cNvPr id="14" name="Content Placeholder 12">
                  <a:extLst>
                    <a:ext uri="{FF2B5EF4-FFF2-40B4-BE49-F238E27FC236}">
                      <a16:creationId xmlns:a16="http://schemas.microsoft.com/office/drawing/2014/main" id="{D7BE971B-6514-9528-56F1-B656649F167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15" name="Content Placeholder 40" descr="Logo, company name&#10;&#10;Description automatically generated">
                  <a:extLst>
                    <a:ext uri="{FF2B5EF4-FFF2-40B4-BE49-F238E27FC236}">
                      <a16:creationId xmlns:a16="http://schemas.microsoft.com/office/drawing/2014/main" id="{0786F316-E3A2-892E-B5F9-C15592D756E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16" name="Content Placeholder 42" descr="A picture containing text&#10;&#10;Description automatically generated">
                  <a:extLst>
                    <a:ext uri="{FF2B5EF4-FFF2-40B4-BE49-F238E27FC236}">
                      <a16:creationId xmlns:a16="http://schemas.microsoft.com/office/drawing/2014/main" id="{F114CC8F-1617-7C64-8BD1-98F8D1BD828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17" name="Content Placeholder 37">
                  <a:extLst>
                    <a:ext uri="{FF2B5EF4-FFF2-40B4-BE49-F238E27FC236}">
                      <a16:creationId xmlns:a16="http://schemas.microsoft.com/office/drawing/2014/main" id="{DE8319D0-2FDC-E0E8-F1D3-6C476DC1E25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9045678" y="6796928"/>
                  <a:ext cx="374264" cy="431844"/>
                </a:xfrm>
                <a:prstGeom prst="rect">
                  <a:avLst/>
                </a:prstGeom>
              </p:spPr>
            </p:pic>
          </p:grpSp>
          <p:pic>
            <p:nvPicPr>
              <p:cNvPr id="10" name="Picture 10" descr="Chart, pie chart&#10;&#10;Description automatically generated">
                <a:extLst>
                  <a:ext uri="{FF2B5EF4-FFF2-40B4-BE49-F238E27FC236}">
                    <a16:creationId xmlns:a16="http://schemas.microsoft.com/office/drawing/2014/main" id="{810FCC8F-DA58-CA26-5A7B-6E49CD541783}"/>
                  </a:ext>
                </a:extLst>
              </p:cNvPr>
              <p:cNvPicPr>
                <a:picLocks noChangeAspect="1"/>
              </p:cNvPicPr>
              <p:nvPr/>
            </p:nvPicPr>
            <p:blipFill>
              <a:blip r:embed="rId14"/>
              <a:stretch>
                <a:fillRect/>
              </a:stretch>
            </p:blipFill>
            <p:spPr>
              <a:xfrm>
                <a:off x="9752001" y="6759236"/>
                <a:ext cx="234344" cy="489364"/>
              </a:xfrm>
              <a:prstGeom prst="rect">
                <a:avLst/>
              </a:prstGeom>
            </p:spPr>
          </p:pic>
        </p:grpSp>
        <p:pic>
          <p:nvPicPr>
            <p:cNvPr id="8" name="Picture 7" descr="A close up of a logo&#10;&#10;AI-generated content may be incorrect.">
              <a:extLst>
                <a:ext uri="{FF2B5EF4-FFF2-40B4-BE49-F238E27FC236}">
                  <a16:creationId xmlns:a16="http://schemas.microsoft.com/office/drawing/2014/main" id="{2F07C4A8-A829-63FC-FBAA-80B1942A7147}"/>
                </a:ext>
              </a:extLst>
            </p:cNvPr>
            <p:cNvPicPr>
              <a:picLocks noChangeAspect="1"/>
            </p:cNvPicPr>
            <p:nvPr/>
          </p:nvPicPr>
          <p:blipFill>
            <a:blip r:embed="rId15"/>
            <a:stretch>
              <a:fillRect/>
            </a:stretch>
          </p:blipFill>
          <p:spPr>
            <a:xfrm>
              <a:off x="6021160" y="6363377"/>
              <a:ext cx="977989" cy="337030"/>
            </a:xfrm>
            <a:prstGeom prst="rect">
              <a:avLst/>
            </a:prstGeom>
          </p:spPr>
        </p:pic>
      </p:grpSp>
      <p:pic>
        <p:nvPicPr>
          <p:cNvPr id="19" name="Picture 2" descr="48th meeting of the Open-ended Working Group of the Parties ...">
            <a:extLst>
              <a:ext uri="{FF2B5EF4-FFF2-40B4-BE49-F238E27FC236}">
                <a16:creationId xmlns:a16="http://schemas.microsoft.com/office/drawing/2014/main" id="{874A5E58-2B03-B354-90A7-D3290A9ACA1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42871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E7753EB-86F8-D3AF-6325-D7ED8C2F7882}"/>
              </a:ext>
            </a:extLst>
          </p:cNvPr>
          <p:cNvSpPr>
            <a:spLocks noGrp="1"/>
          </p:cNvSpPr>
          <p:nvPr>
            <p:ph idx="1"/>
          </p:nvPr>
        </p:nvSpPr>
        <p:spPr>
          <a:xfrm>
            <a:off x="335936" y="1304925"/>
            <a:ext cx="11520129" cy="4653341"/>
          </a:xfrm>
        </p:spPr>
        <p:txBody>
          <a:bodyPr/>
          <a:lstStyle/>
          <a:p>
            <a:pPr marL="0" indent="0">
              <a:buNone/>
            </a:pPr>
            <a:r>
              <a:rPr lang="en-GB" sz="2000" b="1" noProof="0" dirty="0">
                <a:solidFill>
                  <a:srgbClr val="123047"/>
                </a:solidFill>
              </a:rPr>
              <a:t>In the EU, the driver was not technology alone. It was a combination of regulatory pressure, refrigerant availability, and operational risk.</a:t>
            </a:r>
            <a:endParaRPr lang="en-GB" sz="2000" noProof="0" dirty="0"/>
          </a:p>
          <a:p>
            <a:endParaRPr lang="en-GB" sz="1800" noProof="0" dirty="0"/>
          </a:p>
        </p:txBody>
      </p:sp>
      <p:sp>
        <p:nvSpPr>
          <p:cNvPr id="3" name="Titel 2">
            <a:extLst>
              <a:ext uri="{FF2B5EF4-FFF2-40B4-BE49-F238E27FC236}">
                <a16:creationId xmlns:a16="http://schemas.microsoft.com/office/drawing/2014/main" id="{944FFE3F-79C7-BDFB-4F84-4268D45A067E}"/>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Looking back: Why EU retailers started to organise refrigerant recovery</a:t>
            </a:r>
          </a:p>
        </p:txBody>
      </p:sp>
      <p:grpSp>
        <p:nvGrpSpPr>
          <p:cNvPr id="5" name="Group 4">
            <a:extLst>
              <a:ext uri="{FF2B5EF4-FFF2-40B4-BE49-F238E27FC236}">
                <a16:creationId xmlns:a16="http://schemas.microsoft.com/office/drawing/2014/main" id="{4DB5BF77-9B3B-3C52-CDA6-2F7EBBD069A1}"/>
              </a:ext>
            </a:extLst>
          </p:cNvPr>
          <p:cNvGrpSpPr/>
          <p:nvPr/>
        </p:nvGrpSpPr>
        <p:grpSpPr>
          <a:xfrm>
            <a:off x="2652872" y="6245090"/>
            <a:ext cx="7183578" cy="573605"/>
            <a:chOff x="2652872" y="6245090"/>
            <a:chExt cx="7183578" cy="573605"/>
          </a:xfrm>
        </p:grpSpPr>
        <p:grpSp>
          <p:nvGrpSpPr>
            <p:cNvPr id="6" name="Group 5">
              <a:extLst>
                <a:ext uri="{FF2B5EF4-FFF2-40B4-BE49-F238E27FC236}">
                  <a16:creationId xmlns:a16="http://schemas.microsoft.com/office/drawing/2014/main" id="{95C0EDB0-4A38-AE34-129C-0D580D6FD030}"/>
                </a:ext>
              </a:extLst>
            </p:cNvPr>
            <p:cNvGrpSpPr/>
            <p:nvPr/>
          </p:nvGrpSpPr>
          <p:grpSpPr>
            <a:xfrm>
              <a:off x="2652872" y="6245090"/>
              <a:ext cx="7183578" cy="573605"/>
              <a:chOff x="2323862" y="6706182"/>
              <a:chExt cx="7662483" cy="611845"/>
            </a:xfrm>
          </p:grpSpPr>
          <p:grpSp>
            <p:nvGrpSpPr>
              <p:cNvPr id="8" name="Groep 6">
                <a:extLst>
                  <a:ext uri="{FF2B5EF4-FFF2-40B4-BE49-F238E27FC236}">
                    <a16:creationId xmlns:a16="http://schemas.microsoft.com/office/drawing/2014/main" id="{5B79ADD9-3EEB-6DB9-BCF3-2BFCF5A9EC38}"/>
                  </a:ext>
                </a:extLst>
              </p:cNvPr>
              <p:cNvGrpSpPr/>
              <p:nvPr/>
            </p:nvGrpSpPr>
            <p:grpSpPr>
              <a:xfrm>
                <a:off x="2323862" y="6706182"/>
                <a:ext cx="7125827" cy="611845"/>
                <a:chOff x="2294115" y="6706182"/>
                <a:chExt cx="7125827" cy="611845"/>
              </a:xfrm>
            </p:grpSpPr>
            <p:pic>
              <p:nvPicPr>
                <p:cNvPr id="10" name="Picture 11">
                  <a:extLst>
                    <a:ext uri="{FF2B5EF4-FFF2-40B4-BE49-F238E27FC236}">
                      <a16:creationId xmlns:a16="http://schemas.microsoft.com/office/drawing/2014/main" id="{F440F300-00CA-CDED-B52F-9E599F986B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11" name="Content Placeholder 16" descr="Text&#10;&#10;Description automatically generated">
                  <a:extLst>
                    <a:ext uri="{FF2B5EF4-FFF2-40B4-BE49-F238E27FC236}">
                      <a16:creationId xmlns:a16="http://schemas.microsoft.com/office/drawing/2014/main" id="{026C40D8-48AE-947F-0691-C164152B24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12" name="Content Placeholder 3">
                  <a:extLst>
                    <a:ext uri="{FF2B5EF4-FFF2-40B4-BE49-F238E27FC236}">
                      <a16:creationId xmlns:a16="http://schemas.microsoft.com/office/drawing/2014/main" id="{9C401166-3CBA-5B1D-3586-49FC88A083C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629402" y="6844375"/>
                  <a:ext cx="1052283" cy="261568"/>
                </a:xfrm>
                <a:prstGeom prst="rect">
                  <a:avLst/>
                </a:prstGeom>
              </p:spPr>
            </p:pic>
            <p:pic>
              <p:nvPicPr>
                <p:cNvPr id="13" name="Content Placeholder 12">
                  <a:extLst>
                    <a:ext uri="{FF2B5EF4-FFF2-40B4-BE49-F238E27FC236}">
                      <a16:creationId xmlns:a16="http://schemas.microsoft.com/office/drawing/2014/main" id="{3A6EDEFF-9D45-D717-CF24-2758F8E2F02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14" name="Content Placeholder 40" descr="Logo, company name&#10;&#10;Description automatically generated">
                  <a:extLst>
                    <a:ext uri="{FF2B5EF4-FFF2-40B4-BE49-F238E27FC236}">
                      <a16:creationId xmlns:a16="http://schemas.microsoft.com/office/drawing/2014/main" id="{1AE9A317-E4C8-D935-B51B-6742D35006D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15" name="Content Placeholder 42" descr="A picture containing text&#10;&#10;Description automatically generated">
                  <a:extLst>
                    <a:ext uri="{FF2B5EF4-FFF2-40B4-BE49-F238E27FC236}">
                      <a16:creationId xmlns:a16="http://schemas.microsoft.com/office/drawing/2014/main" id="{7DB0A4B7-F991-9893-B2AB-6CEBFD49CFD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16" name="Content Placeholder 37">
                  <a:extLst>
                    <a:ext uri="{FF2B5EF4-FFF2-40B4-BE49-F238E27FC236}">
                      <a16:creationId xmlns:a16="http://schemas.microsoft.com/office/drawing/2014/main" id="{AB81BCDB-4270-6746-FD37-0FC33A9BCE6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9045678" y="6796928"/>
                  <a:ext cx="374264" cy="431844"/>
                </a:xfrm>
                <a:prstGeom prst="rect">
                  <a:avLst/>
                </a:prstGeom>
              </p:spPr>
            </p:pic>
          </p:grpSp>
          <p:pic>
            <p:nvPicPr>
              <p:cNvPr id="9" name="Picture 10" descr="Chart, pie chart&#10;&#10;Description automatically generated">
                <a:extLst>
                  <a:ext uri="{FF2B5EF4-FFF2-40B4-BE49-F238E27FC236}">
                    <a16:creationId xmlns:a16="http://schemas.microsoft.com/office/drawing/2014/main" id="{9602F7C9-0B12-666B-97EA-82267085F300}"/>
                  </a:ext>
                </a:extLst>
              </p:cNvPr>
              <p:cNvPicPr>
                <a:picLocks noChangeAspect="1"/>
              </p:cNvPicPr>
              <p:nvPr/>
            </p:nvPicPr>
            <p:blipFill>
              <a:blip r:embed="rId10"/>
              <a:stretch>
                <a:fillRect/>
              </a:stretch>
            </p:blipFill>
            <p:spPr>
              <a:xfrm>
                <a:off x="9752001" y="6759236"/>
                <a:ext cx="234344" cy="489364"/>
              </a:xfrm>
              <a:prstGeom prst="rect">
                <a:avLst/>
              </a:prstGeom>
            </p:spPr>
          </p:pic>
        </p:grpSp>
        <p:pic>
          <p:nvPicPr>
            <p:cNvPr id="7" name="Picture 7" descr="A close up of a logo&#10;&#10;AI-generated content may be incorrect.">
              <a:extLst>
                <a:ext uri="{FF2B5EF4-FFF2-40B4-BE49-F238E27FC236}">
                  <a16:creationId xmlns:a16="http://schemas.microsoft.com/office/drawing/2014/main" id="{097585E7-B9CA-3E65-CA97-AB618FA56AD5}"/>
                </a:ext>
              </a:extLst>
            </p:cNvPr>
            <p:cNvPicPr>
              <a:picLocks noChangeAspect="1"/>
            </p:cNvPicPr>
            <p:nvPr/>
          </p:nvPicPr>
          <p:blipFill>
            <a:blip r:embed="rId11"/>
            <a:stretch>
              <a:fillRect/>
            </a:stretch>
          </p:blipFill>
          <p:spPr>
            <a:xfrm>
              <a:off x="6021160" y="6363377"/>
              <a:ext cx="977989" cy="337030"/>
            </a:xfrm>
            <a:prstGeom prst="rect">
              <a:avLst/>
            </a:prstGeom>
          </p:spPr>
        </p:pic>
      </p:grpSp>
      <p:pic>
        <p:nvPicPr>
          <p:cNvPr id="18" name="Picture 2" descr="48th meeting of the Open-ended Working Group of the Parties ...">
            <a:extLst>
              <a:ext uri="{FF2B5EF4-FFF2-40B4-BE49-F238E27FC236}">
                <a16:creationId xmlns:a16="http://schemas.microsoft.com/office/drawing/2014/main" id="{7E348707-08D6-913D-620A-53E60BA6F5A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
        <p:nvSpPr>
          <p:cNvPr id="17" name="Shape 5">
            <a:extLst>
              <a:ext uri="{FF2B5EF4-FFF2-40B4-BE49-F238E27FC236}">
                <a16:creationId xmlns:a16="http://schemas.microsoft.com/office/drawing/2014/main" id="{4C9A90E7-BB66-7891-434A-52B84AA4A10B}"/>
              </a:ext>
            </a:extLst>
          </p:cNvPr>
          <p:cNvSpPr/>
          <p:nvPr/>
        </p:nvSpPr>
        <p:spPr>
          <a:xfrm>
            <a:off x="515435" y="2545155"/>
            <a:ext cx="256032" cy="256032"/>
          </a:xfrm>
          <a:prstGeom prst="ellipse">
            <a:avLst/>
          </a:prstGeom>
          <a:solidFill>
            <a:srgbClr val="00A7A5"/>
          </a:solidFill>
          <a:ln w="12700">
            <a:solidFill>
              <a:srgbClr val="333333">
                <a:alpha val="0"/>
              </a:srgbClr>
            </a:solidFill>
            <a:prstDash val="solid"/>
          </a:ln>
        </p:spPr>
        <p:txBody>
          <a:bodyPr/>
          <a:lstStyle/>
          <a:p>
            <a:endParaRPr lang="en-GB" noProof="0" dirty="0"/>
          </a:p>
        </p:txBody>
      </p:sp>
      <p:sp>
        <p:nvSpPr>
          <p:cNvPr id="19" name="Text 6">
            <a:extLst>
              <a:ext uri="{FF2B5EF4-FFF2-40B4-BE49-F238E27FC236}">
                <a16:creationId xmlns:a16="http://schemas.microsoft.com/office/drawing/2014/main" id="{D3AB5D93-8E06-9B5D-7EF2-3BD6F9928B63}"/>
              </a:ext>
            </a:extLst>
          </p:cNvPr>
          <p:cNvSpPr/>
          <p:nvPr/>
        </p:nvSpPr>
        <p:spPr>
          <a:xfrm>
            <a:off x="926914" y="2499435"/>
            <a:ext cx="1725957" cy="286362"/>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Regulation</a:t>
            </a:r>
            <a:endParaRPr lang="en-GB" noProof="0" dirty="0"/>
          </a:p>
        </p:txBody>
      </p:sp>
      <p:sp>
        <p:nvSpPr>
          <p:cNvPr id="20" name="Text 7">
            <a:extLst>
              <a:ext uri="{FF2B5EF4-FFF2-40B4-BE49-F238E27FC236}">
                <a16:creationId xmlns:a16="http://schemas.microsoft.com/office/drawing/2014/main" id="{F0A3A05A-A8EC-4A94-0EB0-BC427DAC7218}"/>
              </a:ext>
            </a:extLst>
          </p:cNvPr>
          <p:cNvSpPr/>
          <p:nvPr/>
        </p:nvSpPr>
        <p:spPr>
          <a:xfrm>
            <a:off x="2856680" y="2472003"/>
            <a:ext cx="4575472" cy="397838"/>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F-gas phase-down and service bans made high-GWP refrigerants a strategic risk.</a:t>
            </a:r>
            <a:endParaRPr lang="en-GB" noProof="0" dirty="0"/>
          </a:p>
        </p:txBody>
      </p:sp>
      <p:sp>
        <p:nvSpPr>
          <p:cNvPr id="21" name="Shape 8">
            <a:extLst>
              <a:ext uri="{FF2B5EF4-FFF2-40B4-BE49-F238E27FC236}">
                <a16:creationId xmlns:a16="http://schemas.microsoft.com/office/drawing/2014/main" id="{C69773E6-03CD-68C4-9D03-D2F58DCA0813}"/>
              </a:ext>
            </a:extLst>
          </p:cNvPr>
          <p:cNvSpPr/>
          <p:nvPr/>
        </p:nvSpPr>
        <p:spPr>
          <a:xfrm>
            <a:off x="515435" y="3331539"/>
            <a:ext cx="256032" cy="256032"/>
          </a:xfrm>
          <a:prstGeom prst="ellipse">
            <a:avLst/>
          </a:prstGeom>
          <a:solidFill>
            <a:srgbClr val="F28C28"/>
          </a:solidFill>
          <a:ln w="12700">
            <a:solidFill>
              <a:srgbClr val="333333">
                <a:alpha val="0"/>
              </a:srgbClr>
            </a:solidFill>
            <a:prstDash val="solid"/>
          </a:ln>
        </p:spPr>
        <p:txBody>
          <a:bodyPr/>
          <a:lstStyle/>
          <a:p>
            <a:endParaRPr lang="en-GB" noProof="0" dirty="0"/>
          </a:p>
        </p:txBody>
      </p:sp>
      <p:sp>
        <p:nvSpPr>
          <p:cNvPr id="22" name="Text 9">
            <a:extLst>
              <a:ext uri="{FF2B5EF4-FFF2-40B4-BE49-F238E27FC236}">
                <a16:creationId xmlns:a16="http://schemas.microsoft.com/office/drawing/2014/main" id="{1679C7D2-62BB-9E9A-0A73-DA17F06F2237}"/>
              </a:ext>
            </a:extLst>
          </p:cNvPr>
          <p:cNvSpPr/>
          <p:nvPr/>
        </p:nvSpPr>
        <p:spPr>
          <a:xfrm>
            <a:off x="926914" y="3285818"/>
            <a:ext cx="1654359" cy="273061"/>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Price signal</a:t>
            </a:r>
            <a:endParaRPr lang="en-GB" noProof="0" dirty="0"/>
          </a:p>
        </p:txBody>
      </p:sp>
      <p:sp>
        <p:nvSpPr>
          <p:cNvPr id="23" name="Text 10">
            <a:extLst>
              <a:ext uri="{FF2B5EF4-FFF2-40B4-BE49-F238E27FC236}">
                <a16:creationId xmlns:a16="http://schemas.microsoft.com/office/drawing/2014/main" id="{18EBDA54-F2D6-F799-C2B4-D2E049E17F5C}"/>
              </a:ext>
            </a:extLst>
          </p:cNvPr>
          <p:cNvSpPr/>
          <p:nvPr/>
        </p:nvSpPr>
        <p:spPr>
          <a:xfrm>
            <a:off x="2856680" y="3258386"/>
            <a:ext cx="5029200" cy="397837"/>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Quota constraints and higher prices increased the value of recovered refrigerants.</a:t>
            </a:r>
            <a:endParaRPr lang="en-GB" noProof="0" dirty="0"/>
          </a:p>
        </p:txBody>
      </p:sp>
      <p:sp>
        <p:nvSpPr>
          <p:cNvPr id="24" name="Shape 11">
            <a:extLst>
              <a:ext uri="{FF2B5EF4-FFF2-40B4-BE49-F238E27FC236}">
                <a16:creationId xmlns:a16="http://schemas.microsoft.com/office/drawing/2014/main" id="{D23E47FA-061D-893B-55D6-8A167AC73138}"/>
              </a:ext>
            </a:extLst>
          </p:cNvPr>
          <p:cNvSpPr/>
          <p:nvPr/>
        </p:nvSpPr>
        <p:spPr>
          <a:xfrm>
            <a:off x="515435" y="4117923"/>
            <a:ext cx="256032" cy="256032"/>
          </a:xfrm>
          <a:prstGeom prst="ellipse">
            <a:avLst/>
          </a:prstGeom>
          <a:solidFill>
            <a:srgbClr val="2E7D32"/>
          </a:solidFill>
          <a:ln w="12700">
            <a:solidFill>
              <a:srgbClr val="333333">
                <a:alpha val="0"/>
              </a:srgbClr>
            </a:solidFill>
            <a:prstDash val="solid"/>
          </a:ln>
        </p:spPr>
        <p:txBody>
          <a:bodyPr/>
          <a:lstStyle/>
          <a:p>
            <a:endParaRPr lang="en-GB" noProof="0" dirty="0"/>
          </a:p>
        </p:txBody>
      </p:sp>
      <p:sp>
        <p:nvSpPr>
          <p:cNvPr id="25" name="Text 12">
            <a:extLst>
              <a:ext uri="{FF2B5EF4-FFF2-40B4-BE49-F238E27FC236}">
                <a16:creationId xmlns:a16="http://schemas.microsoft.com/office/drawing/2014/main" id="{0442B083-DE23-5AB4-F7BB-5E6B7D8BA5F2}"/>
              </a:ext>
            </a:extLst>
          </p:cNvPr>
          <p:cNvSpPr/>
          <p:nvPr/>
        </p:nvSpPr>
        <p:spPr>
          <a:xfrm>
            <a:off x="926915" y="4072203"/>
            <a:ext cx="1880536" cy="36576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Supply security</a:t>
            </a:r>
            <a:endParaRPr lang="en-GB" noProof="0" dirty="0"/>
          </a:p>
        </p:txBody>
      </p:sp>
      <p:sp>
        <p:nvSpPr>
          <p:cNvPr id="26" name="Text 13">
            <a:extLst>
              <a:ext uri="{FF2B5EF4-FFF2-40B4-BE49-F238E27FC236}">
                <a16:creationId xmlns:a16="http://schemas.microsoft.com/office/drawing/2014/main" id="{1511062E-179E-E4B4-5B1F-6E4CACBE0837}"/>
              </a:ext>
            </a:extLst>
          </p:cNvPr>
          <p:cNvSpPr/>
          <p:nvPr/>
        </p:nvSpPr>
        <p:spPr>
          <a:xfrm>
            <a:off x="2856680" y="4044771"/>
            <a:ext cx="4858570" cy="397436"/>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Operators wanted access to refrigerant for remaining equipment until replacement.</a:t>
            </a:r>
            <a:endParaRPr lang="en-GB" noProof="0" dirty="0"/>
          </a:p>
        </p:txBody>
      </p:sp>
      <p:sp>
        <p:nvSpPr>
          <p:cNvPr id="27" name="Shape 14">
            <a:extLst>
              <a:ext uri="{FF2B5EF4-FFF2-40B4-BE49-F238E27FC236}">
                <a16:creationId xmlns:a16="http://schemas.microsoft.com/office/drawing/2014/main" id="{C77699A2-16D6-0AFF-74DA-E367CDF8D5EB}"/>
              </a:ext>
            </a:extLst>
          </p:cNvPr>
          <p:cNvSpPr/>
          <p:nvPr/>
        </p:nvSpPr>
        <p:spPr>
          <a:xfrm>
            <a:off x="515435" y="4904307"/>
            <a:ext cx="256032" cy="256032"/>
          </a:xfrm>
          <a:prstGeom prst="ellipse">
            <a:avLst/>
          </a:prstGeom>
          <a:solidFill>
            <a:srgbClr val="123047"/>
          </a:solidFill>
          <a:ln w="12700">
            <a:solidFill>
              <a:srgbClr val="333333">
                <a:alpha val="0"/>
              </a:srgbClr>
            </a:solidFill>
            <a:prstDash val="solid"/>
          </a:ln>
        </p:spPr>
        <p:txBody>
          <a:bodyPr/>
          <a:lstStyle/>
          <a:p>
            <a:endParaRPr lang="en-GB" noProof="0" dirty="0"/>
          </a:p>
        </p:txBody>
      </p:sp>
      <p:sp>
        <p:nvSpPr>
          <p:cNvPr id="28" name="Text 15">
            <a:extLst>
              <a:ext uri="{FF2B5EF4-FFF2-40B4-BE49-F238E27FC236}">
                <a16:creationId xmlns:a16="http://schemas.microsoft.com/office/drawing/2014/main" id="{EAD6E70A-9AAF-480A-8D26-1038F5906FCB}"/>
              </a:ext>
            </a:extLst>
          </p:cNvPr>
          <p:cNvSpPr/>
          <p:nvPr/>
        </p:nvSpPr>
        <p:spPr>
          <a:xfrm>
            <a:off x="926915" y="4858587"/>
            <a:ext cx="1880536" cy="338328"/>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Asset planning</a:t>
            </a:r>
            <a:endParaRPr lang="en-GB" noProof="0" dirty="0"/>
          </a:p>
        </p:txBody>
      </p:sp>
      <p:sp>
        <p:nvSpPr>
          <p:cNvPr id="29" name="Text 16">
            <a:extLst>
              <a:ext uri="{FF2B5EF4-FFF2-40B4-BE49-F238E27FC236}">
                <a16:creationId xmlns:a16="http://schemas.microsoft.com/office/drawing/2014/main" id="{DDEBF325-5666-0A55-FA88-EF1B58A01D60}"/>
              </a:ext>
            </a:extLst>
          </p:cNvPr>
          <p:cNvSpPr/>
          <p:nvPr/>
        </p:nvSpPr>
        <p:spPr>
          <a:xfrm>
            <a:off x="2856680" y="4831155"/>
            <a:ext cx="5029200" cy="365760"/>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Recovery links to retrofit schedules, leakage management and phase-out plans.</a:t>
            </a:r>
            <a:endParaRPr lang="en-GB" noProof="0" dirty="0"/>
          </a:p>
        </p:txBody>
      </p:sp>
      <p:pic>
        <p:nvPicPr>
          <p:cNvPr id="30" name="Grafik 29" descr="File:Meny Supermarket at Bergen Storsenter, Norway milk yoghurt milk products Tine Q glass door refrigerator chiller showcase (melk i kjøleskap med glassdør) 2017-10-03 b.jpg">
            <a:extLst>
              <a:ext uri="{FF2B5EF4-FFF2-40B4-BE49-F238E27FC236}">
                <a16:creationId xmlns:a16="http://schemas.microsoft.com/office/drawing/2014/main" id="{421BD652-A270-9257-BBAB-4C4BC9A351DD}"/>
              </a:ext>
            </a:extLst>
          </p:cNvPr>
          <p:cNvPicPr>
            <a:picLocks noChangeAspect="1"/>
          </p:cNvPicPr>
          <p:nvPr/>
        </p:nvPicPr>
        <p:blipFill>
          <a:blip r:embed="rId13"/>
          <a:srcRect l="1112" t="28024" r="14068" b="7527"/>
          <a:stretch>
            <a:fillRect/>
          </a:stretch>
        </p:blipFill>
        <p:spPr>
          <a:xfrm>
            <a:off x="8148089" y="2307743"/>
            <a:ext cx="3911785" cy="2229209"/>
          </a:xfrm>
          <a:prstGeom prst="rect">
            <a:avLst/>
          </a:prstGeom>
        </p:spPr>
      </p:pic>
    </p:spTree>
    <p:extLst>
      <p:ext uri="{BB962C8B-B14F-4D97-AF65-F5344CB8AC3E}">
        <p14:creationId xmlns:p14="http://schemas.microsoft.com/office/powerpoint/2010/main" val="2671669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F7314-7B85-7DA1-45A4-86A25D238783}"/>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2A263D20-5B4A-C85A-9A88-95A8F4205E22}"/>
              </a:ext>
            </a:extLst>
          </p:cNvPr>
          <p:cNvSpPr>
            <a:spLocks noGrp="1"/>
          </p:cNvSpPr>
          <p:nvPr>
            <p:ph idx="1"/>
          </p:nvPr>
        </p:nvSpPr>
        <p:spPr>
          <a:xfrm>
            <a:off x="335937" y="1168779"/>
            <a:ext cx="7064988" cy="4789487"/>
          </a:xfrm>
        </p:spPr>
        <p:txBody>
          <a:bodyPr/>
          <a:lstStyle/>
          <a:p>
            <a:pPr marL="0" indent="0">
              <a:buNone/>
            </a:pPr>
            <a:r>
              <a:rPr lang="en-GB" sz="2000" noProof="0" dirty="0"/>
              <a:t>In addition to bans of the use of fresh F-gas refrigerants in new and existing equipment, the following rules apply:</a:t>
            </a:r>
          </a:p>
          <a:p>
            <a:r>
              <a:rPr lang="en-GB" sz="2000" b="1" dirty="0"/>
              <a:t>For any refrigeration equipment:</a:t>
            </a:r>
          </a:p>
          <a:p>
            <a:pPr marL="0" indent="0">
              <a:buNone/>
            </a:pPr>
            <a:r>
              <a:rPr lang="en-GB" sz="2000" dirty="0"/>
              <a:t>Use of recycled and reclaimed refrigerant with GWP&gt;2500 is prohibited from 1 January 2030. </a:t>
            </a:r>
            <a:r>
              <a:rPr lang="en-GB" sz="2000" b="1" noProof="0" dirty="0"/>
              <a:t> </a:t>
            </a:r>
          </a:p>
          <a:p>
            <a:r>
              <a:rPr lang="en-GB" sz="2000" b="1" dirty="0"/>
              <a:t>For air conditioning equipment and heat pumps:</a:t>
            </a:r>
          </a:p>
          <a:p>
            <a:pPr marL="0" indent="0">
              <a:buNone/>
            </a:pPr>
            <a:r>
              <a:rPr lang="en-GB" sz="2000" noProof="0" dirty="0"/>
              <a:t>Use of recycled and reclaimed refrigerant with GWP&gt;2500 is prohibited from 1 January 2032.</a:t>
            </a:r>
          </a:p>
          <a:p>
            <a:pPr marL="0" indent="0">
              <a:buNone/>
            </a:pPr>
            <a:endParaRPr lang="en-GB" sz="2000" noProof="0" dirty="0"/>
          </a:p>
          <a:p>
            <a:pPr>
              <a:buFont typeface="Wingdings" panose="05000000000000000000" pitchFamily="2" charset="2"/>
              <a:buChar char="à"/>
            </a:pPr>
            <a:r>
              <a:rPr lang="en-GB" sz="2000" b="1" dirty="0">
                <a:sym typeface="Wingdings" panose="05000000000000000000" pitchFamily="2" charset="2"/>
              </a:rPr>
              <a:t> Full ban of R404A and R507</a:t>
            </a:r>
          </a:p>
          <a:p>
            <a:pPr>
              <a:buFont typeface="Wingdings" panose="05000000000000000000" pitchFamily="2" charset="2"/>
              <a:buChar char="à"/>
            </a:pPr>
            <a:r>
              <a:rPr lang="en-GB" sz="2000" b="1" dirty="0">
                <a:sym typeface="Wingdings" panose="05000000000000000000" pitchFamily="2" charset="2"/>
              </a:rPr>
              <a:t> No restrictions for recycled and reclaimed gases with GWP &lt;2500</a:t>
            </a:r>
            <a:endParaRPr lang="en-GB" sz="2000" b="1" dirty="0"/>
          </a:p>
          <a:p>
            <a:pPr marL="0" indent="0">
              <a:buNone/>
            </a:pPr>
            <a:endParaRPr lang="en-GB" sz="2000" noProof="0" dirty="0"/>
          </a:p>
          <a:p>
            <a:endParaRPr lang="en-GB" sz="2000" noProof="0" dirty="0"/>
          </a:p>
        </p:txBody>
      </p:sp>
      <p:sp>
        <p:nvSpPr>
          <p:cNvPr id="3" name="Titel 2">
            <a:extLst>
              <a:ext uri="{FF2B5EF4-FFF2-40B4-BE49-F238E27FC236}">
                <a16:creationId xmlns:a16="http://schemas.microsoft.com/office/drawing/2014/main" id="{954FB8A8-6F26-1663-60FC-EC7C7695A851}"/>
              </a:ext>
            </a:extLst>
          </p:cNvPr>
          <p:cNvSpPr>
            <a:spLocks noGrp="1"/>
          </p:cNvSpPr>
          <p:nvPr>
            <p:ph type="title"/>
          </p:nvPr>
        </p:nvSpPr>
        <p:spPr/>
        <p:txBody>
          <a:bodyPr/>
          <a:lstStyle/>
          <a:p>
            <a:r>
              <a:rPr lang="en-GB" dirty="0"/>
              <a:t>Details on EU service bans</a:t>
            </a:r>
            <a:endParaRPr lang="en-GB" noProof="0" dirty="0"/>
          </a:p>
        </p:txBody>
      </p:sp>
      <p:sp>
        <p:nvSpPr>
          <p:cNvPr id="4" name="Textplatzhalter 3">
            <a:extLst>
              <a:ext uri="{FF2B5EF4-FFF2-40B4-BE49-F238E27FC236}">
                <a16:creationId xmlns:a16="http://schemas.microsoft.com/office/drawing/2014/main" id="{B1EAB925-4597-8F45-BC30-FE1D859E6BD0}"/>
              </a:ext>
            </a:extLst>
          </p:cNvPr>
          <p:cNvSpPr>
            <a:spLocks noGrp="1"/>
          </p:cNvSpPr>
          <p:nvPr>
            <p:ph type="body" sz="quarter" idx="10"/>
          </p:nvPr>
        </p:nvSpPr>
        <p:spPr/>
        <p:txBody>
          <a:bodyPr/>
          <a:lstStyle/>
          <a:p>
            <a:endParaRPr lang="en-GB" noProof="0" dirty="0"/>
          </a:p>
        </p:txBody>
      </p:sp>
      <p:pic>
        <p:nvPicPr>
          <p:cNvPr id="6" name="Grafik 5">
            <a:extLst>
              <a:ext uri="{FF2B5EF4-FFF2-40B4-BE49-F238E27FC236}">
                <a16:creationId xmlns:a16="http://schemas.microsoft.com/office/drawing/2014/main" id="{7DD99926-5D08-3590-72F9-62E6F4518402}"/>
              </a:ext>
            </a:extLst>
          </p:cNvPr>
          <p:cNvPicPr>
            <a:picLocks noChangeAspect="1"/>
          </p:cNvPicPr>
          <p:nvPr/>
        </p:nvPicPr>
        <p:blipFill>
          <a:blip r:embed="rId2"/>
          <a:stretch>
            <a:fillRect/>
          </a:stretch>
        </p:blipFill>
        <p:spPr>
          <a:xfrm>
            <a:off x="8347324" y="3269223"/>
            <a:ext cx="2933577" cy="2933577"/>
          </a:xfrm>
          <a:prstGeom prst="rect">
            <a:avLst/>
          </a:prstGeom>
        </p:spPr>
      </p:pic>
      <p:pic>
        <p:nvPicPr>
          <p:cNvPr id="8" name="Grafik 7">
            <a:extLst>
              <a:ext uri="{FF2B5EF4-FFF2-40B4-BE49-F238E27FC236}">
                <a16:creationId xmlns:a16="http://schemas.microsoft.com/office/drawing/2014/main" id="{D6C8DEDE-A8CE-B8E0-3732-805400EFB2C5}"/>
              </a:ext>
            </a:extLst>
          </p:cNvPr>
          <p:cNvPicPr>
            <a:picLocks noChangeAspect="1"/>
          </p:cNvPicPr>
          <p:nvPr/>
        </p:nvPicPr>
        <p:blipFill>
          <a:blip r:embed="rId3"/>
          <a:stretch>
            <a:fillRect/>
          </a:stretch>
        </p:blipFill>
        <p:spPr>
          <a:xfrm>
            <a:off x="8347324" y="1168779"/>
            <a:ext cx="2667243" cy="2667243"/>
          </a:xfrm>
          <a:prstGeom prst="rect">
            <a:avLst/>
          </a:prstGeom>
        </p:spPr>
      </p:pic>
    </p:spTree>
    <p:extLst>
      <p:ext uri="{BB962C8B-B14F-4D97-AF65-F5344CB8AC3E}">
        <p14:creationId xmlns:p14="http://schemas.microsoft.com/office/powerpoint/2010/main" val="26873776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D135E-EB01-F27D-2766-57D081B2E11B}"/>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0A2B168-E98D-A60C-2288-B3A9B75A6B7F}"/>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dirty="0">
                <a:ln>
                  <a:noFill/>
                </a:ln>
                <a:solidFill>
                  <a:srgbClr val="123047"/>
                </a:solidFill>
                <a:effectLst/>
                <a:uLnTx/>
                <a:uFillTx/>
                <a:latin typeface="Aptos"/>
                <a:ea typeface="+mn-ea"/>
                <a:cs typeface="+mn-cs"/>
              </a:rPr>
              <a:t>The practical model: a controlled refrigerant bank</a:t>
            </a:r>
            <a:endParaRPr kumimoji="0" lang="en-GB" sz="2300" b="0" i="0" u="none" strike="noStrike" kern="1200" cap="none" spc="0" normalizeH="0" baseline="0" noProof="0" dirty="0">
              <a:ln>
                <a:noFill/>
              </a:ln>
              <a:solidFill>
                <a:prstClr val="black"/>
              </a:solidFill>
              <a:effectLst/>
              <a:uLnTx/>
              <a:uFillTx/>
              <a:latin typeface="Aptos"/>
              <a:ea typeface="+mn-ea"/>
              <a:cs typeface="+mn-cs"/>
            </a:endParaRPr>
          </a:p>
        </p:txBody>
      </p:sp>
      <p:sp>
        <p:nvSpPr>
          <p:cNvPr id="4" name="Textplatzhalter 3">
            <a:extLst>
              <a:ext uri="{FF2B5EF4-FFF2-40B4-BE49-F238E27FC236}">
                <a16:creationId xmlns:a16="http://schemas.microsoft.com/office/drawing/2014/main" id="{D1E71C11-03DE-9D91-937E-99786000A611}"/>
              </a:ext>
            </a:extLst>
          </p:cNvPr>
          <p:cNvSpPr>
            <a:spLocks noGrp="1"/>
          </p:cNvSpPr>
          <p:nvPr>
            <p:ph type="body" sz="quarter" idx="10"/>
          </p:nvPr>
        </p:nvSpPr>
        <p:spPr/>
        <p:txBody>
          <a:bodyPr/>
          <a:lstStyle/>
          <a:p>
            <a:endParaRPr lang="en-GB" noProof="0" dirty="0"/>
          </a:p>
        </p:txBody>
      </p:sp>
      <p:grpSp>
        <p:nvGrpSpPr>
          <p:cNvPr id="5" name="Group 4">
            <a:extLst>
              <a:ext uri="{FF2B5EF4-FFF2-40B4-BE49-F238E27FC236}">
                <a16:creationId xmlns:a16="http://schemas.microsoft.com/office/drawing/2014/main" id="{327FB4DF-82E8-E28A-A4CC-BA61FAD863F2}"/>
              </a:ext>
            </a:extLst>
          </p:cNvPr>
          <p:cNvGrpSpPr/>
          <p:nvPr/>
        </p:nvGrpSpPr>
        <p:grpSpPr>
          <a:xfrm>
            <a:off x="2652872" y="6245090"/>
            <a:ext cx="7183578" cy="573605"/>
            <a:chOff x="2652872" y="6245090"/>
            <a:chExt cx="7183578" cy="573605"/>
          </a:xfrm>
        </p:grpSpPr>
        <p:grpSp>
          <p:nvGrpSpPr>
            <p:cNvPr id="6" name="Group 5">
              <a:extLst>
                <a:ext uri="{FF2B5EF4-FFF2-40B4-BE49-F238E27FC236}">
                  <a16:creationId xmlns:a16="http://schemas.microsoft.com/office/drawing/2014/main" id="{B3C0C8BF-AE84-EE41-13EC-97CBC1D96790}"/>
                </a:ext>
              </a:extLst>
            </p:cNvPr>
            <p:cNvGrpSpPr/>
            <p:nvPr/>
          </p:nvGrpSpPr>
          <p:grpSpPr>
            <a:xfrm>
              <a:off x="2652872" y="6245090"/>
              <a:ext cx="7183578" cy="573605"/>
              <a:chOff x="2323862" y="6706182"/>
              <a:chExt cx="7662483" cy="611845"/>
            </a:xfrm>
          </p:grpSpPr>
          <p:grpSp>
            <p:nvGrpSpPr>
              <p:cNvPr id="8" name="Groep 6">
                <a:extLst>
                  <a:ext uri="{FF2B5EF4-FFF2-40B4-BE49-F238E27FC236}">
                    <a16:creationId xmlns:a16="http://schemas.microsoft.com/office/drawing/2014/main" id="{2A75D510-3CB4-7AF0-E948-D398B5B45E51}"/>
                  </a:ext>
                </a:extLst>
              </p:cNvPr>
              <p:cNvGrpSpPr/>
              <p:nvPr/>
            </p:nvGrpSpPr>
            <p:grpSpPr>
              <a:xfrm>
                <a:off x="2323862" y="6706182"/>
                <a:ext cx="7125827" cy="611845"/>
                <a:chOff x="2294115" y="6706182"/>
                <a:chExt cx="7125827" cy="611845"/>
              </a:xfrm>
            </p:grpSpPr>
            <p:pic>
              <p:nvPicPr>
                <p:cNvPr id="10" name="Picture 11">
                  <a:extLst>
                    <a:ext uri="{FF2B5EF4-FFF2-40B4-BE49-F238E27FC236}">
                      <a16:creationId xmlns:a16="http://schemas.microsoft.com/office/drawing/2014/main" id="{4A2E6D76-6CB1-DAF1-2794-3500553539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11" name="Content Placeholder 16" descr="Text&#10;&#10;Description automatically generated">
                  <a:extLst>
                    <a:ext uri="{FF2B5EF4-FFF2-40B4-BE49-F238E27FC236}">
                      <a16:creationId xmlns:a16="http://schemas.microsoft.com/office/drawing/2014/main" id="{A09D17F0-50AC-9875-DF9A-D454737C2E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12" name="Content Placeholder 3">
                  <a:extLst>
                    <a:ext uri="{FF2B5EF4-FFF2-40B4-BE49-F238E27FC236}">
                      <a16:creationId xmlns:a16="http://schemas.microsoft.com/office/drawing/2014/main" id="{2A447143-99A2-4398-3683-5AA893A00016}"/>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29402" y="6844375"/>
                  <a:ext cx="1052283" cy="261568"/>
                </a:xfrm>
                <a:prstGeom prst="rect">
                  <a:avLst/>
                </a:prstGeom>
              </p:spPr>
            </p:pic>
            <p:pic>
              <p:nvPicPr>
                <p:cNvPr id="13" name="Content Placeholder 12">
                  <a:extLst>
                    <a:ext uri="{FF2B5EF4-FFF2-40B4-BE49-F238E27FC236}">
                      <a16:creationId xmlns:a16="http://schemas.microsoft.com/office/drawing/2014/main" id="{A5C9E116-3FDA-06FB-88C5-B682806E2B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14" name="Content Placeholder 40" descr="Logo, company name&#10;&#10;Description automatically generated">
                  <a:extLst>
                    <a:ext uri="{FF2B5EF4-FFF2-40B4-BE49-F238E27FC236}">
                      <a16:creationId xmlns:a16="http://schemas.microsoft.com/office/drawing/2014/main" id="{1F6DC24F-A8D1-5058-E65D-89B15B47D35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15" name="Content Placeholder 42" descr="A picture containing text&#10;&#10;Description automatically generated">
                  <a:extLst>
                    <a:ext uri="{FF2B5EF4-FFF2-40B4-BE49-F238E27FC236}">
                      <a16:creationId xmlns:a16="http://schemas.microsoft.com/office/drawing/2014/main" id="{01492E0D-6DD2-3D77-2709-D1D0383E656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16" name="Content Placeholder 37">
                  <a:extLst>
                    <a:ext uri="{FF2B5EF4-FFF2-40B4-BE49-F238E27FC236}">
                      <a16:creationId xmlns:a16="http://schemas.microsoft.com/office/drawing/2014/main" id="{F157CC14-6882-882C-C045-5E71ACCF1D7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045678" y="6796928"/>
                  <a:ext cx="374264" cy="431844"/>
                </a:xfrm>
                <a:prstGeom prst="rect">
                  <a:avLst/>
                </a:prstGeom>
              </p:spPr>
            </p:pic>
          </p:grpSp>
          <p:pic>
            <p:nvPicPr>
              <p:cNvPr id="9" name="Picture 10" descr="Chart, pie chart&#10;&#10;Description automatically generated">
                <a:extLst>
                  <a:ext uri="{FF2B5EF4-FFF2-40B4-BE49-F238E27FC236}">
                    <a16:creationId xmlns:a16="http://schemas.microsoft.com/office/drawing/2014/main" id="{F1B7AFB7-E587-A53F-E70A-7A70B88247D6}"/>
                  </a:ext>
                </a:extLst>
              </p:cNvPr>
              <p:cNvPicPr>
                <a:picLocks noChangeAspect="1"/>
              </p:cNvPicPr>
              <p:nvPr/>
            </p:nvPicPr>
            <p:blipFill>
              <a:blip r:embed="rId9"/>
              <a:stretch>
                <a:fillRect/>
              </a:stretch>
            </p:blipFill>
            <p:spPr>
              <a:xfrm>
                <a:off x="9752001" y="6759236"/>
                <a:ext cx="234344" cy="489364"/>
              </a:xfrm>
              <a:prstGeom prst="rect">
                <a:avLst/>
              </a:prstGeom>
            </p:spPr>
          </p:pic>
        </p:grpSp>
        <p:pic>
          <p:nvPicPr>
            <p:cNvPr id="7" name="Picture 7" descr="A close up of a logo&#10;&#10;AI-generated content may be incorrect.">
              <a:extLst>
                <a:ext uri="{FF2B5EF4-FFF2-40B4-BE49-F238E27FC236}">
                  <a16:creationId xmlns:a16="http://schemas.microsoft.com/office/drawing/2014/main" id="{1E4959F6-5B73-9284-F3EF-39263002D3E1}"/>
                </a:ext>
              </a:extLst>
            </p:cNvPr>
            <p:cNvPicPr>
              <a:picLocks noChangeAspect="1"/>
            </p:cNvPicPr>
            <p:nvPr/>
          </p:nvPicPr>
          <p:blipFill>
            <a:blip r:embed="rId10"/>
            <a:stretch>
              <a:fillRect/>
            </a:stretch>
          </p:blipFill>
          <p:spPr>
            <a:xfrm>
              <a:off x="6021160" y="6363377"/>
              <a:ext cx="977989" cy="337030"/>
            </a:xfrm>
            <a:prstGeom prst="rect">
              <a:avLst/>
            </a:prstGeom>
          </p:spPr>
        </p:pic>
      </p:grpSp>
      <p:pic>
        <p:nvPicPr>
          <p:cNvPr id="18" name="Picture 2" descr="48th meeting of the Open-ended Working Group of the Parties ...">
            <a:extLst>
              <a:ext uri="{FF2B5EF4-FFF2-40B4-BE49-F238E27FC236}">
                <a16:creationId xmlns:a16="http://schemas.microsoft.com/office/drawing/2014/main" id="{F47F1962-2FF7-4726-C9CA-6FCF96D1EB6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
        <p:nvSpPr>
          <p:cNvPr id="17" name="Shape 4">
            <a:extLst>
              <a:ext uri="{FF2B5EF4-FFF2-40B4-BE49-F238E27FC236}">
                <a16:creationId xmlns:a16="http://schemas.microsoft.com/office/drawing/2014/main" id="{77974D76-2D81-0024-88B2-4026CDC8D4A8}"/>
              </a:ext>
            </a:extLst>
          </p:cNvPr>
          <p:cNvSpPr/>
          <p:nvPr/>
        </p:nvSpPr>
        <p:spPr>
          <a:xfrm>
            <a:off x="1874520" y="3063240"/>
            <a:ext cx="1143000" cy="0"/>
          </a:xfrm>
          <a:prstGeom prst="line">
            <a:avLst/>
          </a:prstGeom>
          <a:noFill/>
          <a:ln w="25400">
            <a:solidFill>
              <a:srgbClr val="00A7A5"/>
            </a:solidFill>
            <a:prstDash val="solid"/>
            <a:headEnd type="none"/>
            <a:tailEnd type="triangle"/>
          </a:ln>
        </p:spPr>
        <p:txBody>
          <a:bodyPr/>
          <a:lstStyle/>
          <a:p>
            <a:endParaRPr lang="en-GB" sz="3200" noProof="0" dirty="0"/>
          </a:p>
        </p:txBody>
      </p:sp>
      <p:sp>
        <p:nvSpPr>
          <p:cNvPr id="19" name="Shape 5">
            <a:extLst>
              <a:ext uri="{FF2B5EF4-FFF2-40B4-BE49-F238E27FC236}">
                <a16:creationId xmlns:a16="http://schemas.microsoft.com/office/drawing/2014/main" id="{C942B1E1-2717-82F4-81D7-E6416D479608}"/>
              </a:ext>
            </a:extLst>
          </p:cNvPr>
          <p:cNvSpPr/>
          <p:nvPr/>
        </p:nvSpPr>
        <p:spPr>
          <a:xfrm>
            <a:off x="4206240" y="3063240"/>
            <a:ext cx="1143000" cy="0"/>
          </a:xfrm>
          <a:prstGeom prst="line">
            <a:avLst/>
          </a:prstGeom>
          <a:noFill/>
          <a:ln w="25400">
            <a:solidFill>
              <a:srgbClr val="00A7A5"/>
            </a:solidFill>
            <a:prstDash val="solid"/>
            <a:headEnd type="none"/>
            <a:tailEnd type="triangle"/>
          </a:ln>
        </p:spPr>
        <p:txBody>
          <a:bodyPr/>
          <a:lstStyle/>
          <a:p>
            <a:endParaRPr lang="en-GB" sz="3200" noProof="0" dirty="0"/>
          </a:p>
        </p:txBody>
      </p:sp>
      <p:sp>
        <p:nvSpPr>
          <p:cNvPr id="20" name="Shape 6">
            <a:extLst>
              <a:ext uri="{FF2B5EF4-FFF2-40B4-BE49-F238E27FC236}">
                <a16:creationId xmlns:a16="http://schemas.microsoft.com/office/drawing/2014/main" id="{75AEC18F-313F-BF16-572E-72D8B0B4DBAB}"/>
              </a:ext>
            </a:extLst>
          </p:cNvPr>
          <p:cNvSpPr/>
          <p:nvPr/>
        </p:nvSpPr>
        <p:spPr>
          <a:xfrm>
            <a:off x="6537960" y="3063240"/>
            <a:ext cx="1143000" cy="0"/>
          </a:xfrm>
          <a:prstGeom prst="line">
            <a:avLst/>
          </a:prstGeom>
          <a:noFill/>
          <a:ln w="25400">
            <a:solidFill>
              <a:srgbClr val="00A7A5"/>
            </a:solidFill>
            <a:prstDash val="solid"/>
            <a:headEnd type="none"/>
            <a:tailEnd type="triangle"/>
          </a:ln>
        </p:spPr>
        <p:txBody>
          <a:bodyPr/>
          <a:lstStyle/>
          <a:p>
            <a:endParaRPr lang="en-GB" sz="3200" noProof="0" dirty="0"/>
          </a:p>
        </p:txBody>
      </p:sp>
      <p:sp>
        <p:nvSpPr>
          <p:cNvPr id="21" name="Shape 7">
            <a:extLst>
              <a:ext uri="{FF2B5EF4-FFF2-40B4-BE49-F238E27FC236}">
                <a16:creationId xmlns:a16="http://schemas.microsoft.com/office/drawing/2014/main" id="{4E54A9E8-20EF-C926-A0E4-6C6FDA140809}"/>
              </a:ext>
            </a:extLst>
          </p:cNvPr>
          <p:cNvSpPr/>
          <p:nvPr/>
        </p:nvSpPr>
        <p:spPr>
          <a:xfrm>
            <a:off x="8869680" y="3063240"/>
            <a:ext cx="1143000" cy="0"/>
          </a:xfrm>
          <a:prstGeom prst="line">
            <a:avLst/>
          </a:prstGeom>
          <a:noFill/>
          <a:ln w="25400">
            <a:solidFill>
              <a:srgbClr val="00A7A5"/>
            </a:solidFill>
            <a:prstDash val="solid"/>
            <a:headEnd type="none"/>
            <a:tailEnd type="triangle"/>
          </a:ln>
        </p:spPr>
        <p:txBody>
          <a:bodyPr/>
          <a:lstStyle/>
          <a:p>
            <a:endParaRPr lang="en-GB" sz="3200" noProof="0" dirty="0"/>
          </a:p>
        </p:txBody>
      </p:sp>
      <p:sp>
        <p:nvSpPr>
          <p:cNvPr id="22" name="Shape 8">
            <a:extLst>
              <a:ext uri="{FF2B5EF4-FFF2-40B4-BE49-F238E27FC236}">
                <a16:creationId xmlns:a16="http://schemas.microsoft.com/office/drawing/2014/main" id="{59B13BBB-036A-EED1-A6D7-C239215BD3A2}"/>
              </a:ext>
            </a:extLst>
          </p:cNvPr>
          <p:cNvSpPr/>
          <p:nvPr/>
        </p:nvSpPr>
        <p:spPr>
          <a:xfrm>
            <a:off x="731520" y="2331720"/>
            <a:ext cx="1600200" cy="1579880"/>
          </a:xfrm>
          <a:prstGeom prst="roundRect">
            <a:avLst>
              <a:gd name="adj" fmla="val 7500"/>
            </a:avLst>
          </a:prstGeom>
          <a:solidFill>
            <a:srgbClr val="FFFFFF"/>
          </a:solidFill>
          <a:ln w="10160">
            <a:solidFill>
              <a:srgbClr val="C9D7E0"/>
            </a:solidFill>
            <a:prstDash val="solid"/>
          </a:ln>
        </p:spPr>
        <p:txBody>
          <a:bodyPr/>
          <a:lstStyle/>
          <a:p>
            <a:endParaRPr lang="en-GB" sz="3200" noProof="0" dirty="0"/>
          </a:p>
        </p:txBody>
      </p:sp>
      <p:sp>
        <p:nvSpPr>
          <p:cNvPr id="23" name="Text 9">
            <a:extLst>
              <a:ext uri="{FF2B5EF4-FFF2-40B4-BE49-F238E27FC236}">
                <a16:creationId xmlns:a16="http://schemas.microsoft.com/office/drawing/2014/main" id="{7EE5BA55-9A59-2F90-AF5B-239E10069FC7}"/>
              </a:ext>
            </a:extLst>
          </p:cNvPr>
          <p:cNvSpPr/>
          <p:nvPr/>
        </p:nvSpPr>
        <p:spPr>
          <a:xfrm>
            <a:off x="868680" y="2606040"/>
            <a:ext cx="1325880" cy="228600"/>
          </a:xfrm>
          <a:prstGeom prst="rect">
            <a:avLst/>
          </a:prstGeom>
          <a:noFill/>
          <a:ln/>
        </p:spPr>
        <p:txBody>
          <a:bodyPr wrap="square" lIns="508" tIns="508" rIns="508" bIns="508" rtlCol="0" anchor="ctr">
            <a:noAutofit/>
          </a:bodyPr>
          <a:lstStyle/>
          <a:p>
            <a:pPr marL="0" indent="0" algn="ctr">
              <a:buNone/>
            </a:pPr>
            <a:r>
              <a:rPr lang="en-GB" b="1" noProof="0" dirty="0">
                <a:solidFill>
                  <a:srgbClr val="123047"/>
                </a:solidFill>
              </a:rPr>
              <a:t>Store / site</a:t>
            </a:r>
            <a:endParaRPr lang="en-GB" noProof="0" dirty="0"/>
          </a:p>
        </p:txBody>
      </p:sp>
      <p:sp>
        <p:nvSpPr>
          <p:cNvPr id="24" name="Text 10">
            <a:extLst>
              <a:ext uri="{FF2B5EF4-FFF2-40B4-BE49-F238E27FC236}">
                <a16:creationId xmlns:a16="http://schemas.microsoft.com/office/drawing/2014/main" id="{7F2013B8-F8C6-5535-A165-41661C836599}"/>
              </a:ext>
            </a:extLst>
          </p:cNvPr>
          <p:cNvSpPr/>
          <p:nvPr/>
        </p:nvSpPr>
        <p:spPr>
          <a:xfrm>
            <a:off x="868680" y="3352800"/>
            <a:ext cx="1325880" cy="365760"/>
          </a:xfrm>
          <a:prstGeom prst="rect">
            <a:avLst/>
          </a:prstGeom>
          <a:noFill/>
          <a:ln/>
        </p:spPr>
        <p:txBody>
          <a:bodyPr wrap="square" lIns="508" tIns="508" rIns="508" bIns="508" rtlCol="0" anchor="ctr">
            <a:noAutofit/>
          </a:bodyPr>
          <a:lstStyle/>
          <a:p>
            <a:pPr marL="0" indent="0" algn="ctr">
              <a:buNone/>
            </a:pPr>
            <a:r>
              <a:rPr lang="en-GB" sz="1600" noProof="0" dirty="0">
                <a:solidFill>
                  <a:srgbClr val="1E252B"/>
                </a:solidFill>
              </a:rPr>
              <a:t>Service or retrofit</a:t>
            </a:r>
            <a:endParaRPr lang="en-GB" sz="1600" noProof="0" dirty="0"/>
          </a:p>
        </p:txBody>
      </p:sp>
      <p:sp>
        <p:nvSpPr>
          <p:cNvPr id="25" name="Shape 11">
            <a:extLst>
              <a:ext uri="{FF2B5EF4-FFF2-40B4-BE49-F238E27FC236}">
                <a16:creationId xmlns:a16="http://schemas.microsoft.com/office/drawing/2014/main" id="{9F97063C-9143-5DCA-E4F7-12FF03C5728A}"/>
              </a:ext>
            </a:extLst>
          </p:cNvPr>
          <p:cNvSpPr/>
          <p:nvPr/>
        </p:nvSpPr>
        <p:spPr>
          <a:xfrm>
            <a:off x="3063240" y="2331719"/>
            <a:ext cx="1600200" cy="1579879"/>
          </a:xfrm>
          <a:prstGeom prst="roundRect">
            <a:avLst>
              <a:gd name="adj" fmla="val 7500"/>
            </a:avLst>
          </a:prstGeom>
          <a:solidFill>
            <a:srgbClr val="DDF3F2"/>
          </a:solidFill>
          <a:ln w="10160">
            <a:solidFill>
              <a:srgbClr val="C9D7E0"/>
            </a:solidFill>
            <a:prstDash val="solid"/>
          </a:ln>
        </p:spPr>
        <p:txBody>
          <a:bodyPr/>
          <a:lstStyle/>
          <a:p>
            <a:endParaRPr lang="en-GB" sz="3200" noProof="0" dirty="0"/>
          </a:p>
        </p:txBody>
      </p:sp>
      <p:sp>
        <p:nvSpPr>
          <p:cNvPr id="26" name="Text 12">
            <a:extLst>
              <a:ext uri="{FF2B5EF4-FFF2-40B4-BE49-F238E27FC236}">
                <a16:creationId xmlns:a16="http://schemas.microsoft.com/office/drawing/2014/main" id="{5AF89C9D-FB23-F3EE-39CB-52E3930F58CB}"/>
              </a:ext>
            </a:extLst>
          </p:cNvPr>
          <p:cNvSpPr/>
          <p:nvPr/>
        </p:nvSpPr>
        <p:spPr>
          <a:xfrm>
            <a:off x="3200400" y="2606040"/>
            <a:ext cx="1325880" cy="228600"/>
          </a:xfrm>
          <a:prstGeom prst="rect">
            <a:avLst/>
          </a:prstGeom>
          <a:noFill/>
          <a:ln/>
        </p:spPr>
        <p:txBody>
          <a:bodyPr wrap="square" lIns="508" tIns="508" rIns="508" bIns="508" rtlCol="0" anchor="ctr">
            <a:noAutofit/>
          </a:bodyPr>
          <a:lstStyle/>
          <a:p>
            <a:pPr marL="0" indent="0" algn="ctr">
              <a:buNone/>
            </a:pPr>
            <a:r>
              <a:rPr lang="en-GB" b="1" noProof="0" dirty="0">
                <a:solidFill>
                  <a:srgbClr val="123047"/>
                </a:solidFill>
              </a:rPr>
              <a:t>Recovery</a:t>
            </a:r>
            <a:endParaRPr lang="en-GB" noProof="0" dirty="0"/>
          </a:p>
        </p:txBody>
      </p:sp>
      <p:sp>
        <p:nvSpPr>
          <p:cNvPr id="27" name="Text 13">
            <a:extLst>
              <a:ext uri="{FF2B5EF4-FFF2-40B4-BE49-F238E27FC236}">
                <a16:creationId xmlns:a16="http://schemas.microsoft.com/office/drawing/2014/main" id="{199FD2FA-8947-E42F-CB60-0EFD8961F6F0}"/>
              </a:ext>
            </a:extLst>
          </p:cNvPr>
          <p:cNvSpPr/>
          <p:nvPr/>
        </p:nvSpPr>
        <p:spPr>
          <a:xfrm>
            <a:off x="3200400" y="3352800"/>
            <a:ext cx="1325880" cy="365760"/>
          </a:xfrm>
          <a:prstGeom prst="rect">
            <a:avLst/>
          </a:prstGeom>
          <a:noFill/>
          <a:ln/>
        </p:spPr>
        <p:txBody>
          <a:bodyPr wrap="square" lIns="508" tIns="508" rIns="508" bIns="508" rtlCol="0" anchor="ctr">
            <a:normAutofit/>
          </a:bodyPr>
          <a:lstStyle/>
          <a:p>
            <a:pPr marL="0" indent="0" algn="ctr">
              <a:buNone/>
            </a:pPr>
            <a:r>
              <a:rPr lang="en-GB" sz="1600" noProof="0" dirty="0">
                <a:solidFill>
                  <a:srgbClr val="1E252B"/>
                </a:solidFill>
              </a:rPr>
              <a:t>Cylinder filled</a:t>
            </a:r>
            <a:endParaRPr lang="en-GB" sz="1600" noProof="0" dirty="0"/>
          </a:p>
        </p:txBody>
      </p:sp>
      <p:sp>
        <p:nvSpPr>
          <p:cNvPr id="28" name="Shape 14">
            <a:extLst>
              <a:ext uri="{FF2B5EF4-FFF2-40B4-BE49-F238E27FC236}">
                <a16:creationId xmlns:a16="http://schemas.microsoft.com/office/drawing/2014/main" id="{9619FA79-8D3B-967B-A77F-E6190D29F68A}"/>
              </a:ext>
            </a:extLst>
          </p:cNvPr>
          <p:cNvSpPr/>
          <p:nvPr/>
        </p:nvSpPr>
        <p:spPr>
          <a:xfrm>
            <a:off x="5394960" y="2331719"/>
            <a:ext cx="1600200" cy="1579873"/>
          </a:xfrm>
          <a:prstGeom prst="roundRect">
            <a:avLst>
              <a:gd name="adj" fmla="val 7500"/>
            </a:avLst>
          </a:prstGeom>
          <a:solidFill>
            <a:srgbClr val="EAF2F8"/>
          </a:solidFill>
          <a:ln w="10160">
            <a:solidFill>
              <a:srgbClr val="C9D7E0"/>
            </a:solidFill>
            <a:prstDash val="solid"/>
          </a:ln>
        </p:spPr>
        <p:txBody>
          <a:bodyPr/>
          <a:lstStyle/>
          <a:p>
            <a:endParaRPr lang="en-GB" sz="3200" noProof="0" dirty="0"/>
          </a:p>
        </p:txBody>
      </p:sp>
      <p:sp>
        <p:nvSpPr>
          <p:cNvPr id="29" name="Text 15">
            <a:extLst>
              <a:ext uri="{FF2B5EF4-FFF2-40B4-BE49-F238E27FC236}">
                <a16:creationId xmlns:a16="http://schemas.microsoft.com/office/drawing/2014/main" id="{DAFD37FD-9FBB-E46D-5620-CA90CB5FBE3E}"/>
              </a:ext>
            </a:extLst>
          </p:cNvPr>
          <p:cNvSpPr/>
          <p:nvPr/>
        </p:nvSpPr>
        <p:spPr>
          <a:xfrm>
            <a:off x="5532120" y="2606040"/>
            <a:ext cx="1325880" cy="228600"/>
          </a:xfrm>
          <a:prstGeom prst="rect">
            <a:avLst/>
          </a:prstGeom>
          <a:noFill/>
          <a:ln/>
        </p:spPr>
        <p:txBody>
          <a:bodyPr wrap="square" lIns="508" tIns="508" rIns="508" bIns="508" rtlCol="0" anchor="ctr">
            <a:noAutofit/>
          </a:bodyPr>
          <a:lstStyle/>
          <a:p>
            <a:pPr marL="0" indent="0" algn="ctr">
              <a:buNone/>
            </a:pPr>
            <a:r>
              <a:rPr lang="en-GB" b="1" noProof="0" dirty="0">
                <a:solidFill>
                  <a:srgbClr val="123047"/>
                </a:solidFill>
              </a:rPr>
              <a:t>Distributor / service partner</a:t>
            </a:r>
            <a:endParaRPr lang="en-GB" noProof="0" dirty="0"/>
          </a:p>
        </p:txBody>
      </p:sp>
      <p:sp>
        <p:nvSpPr>
          <p:cNvPr id="30" name="Text 16">
            <a:extLst>
              <a:ext uri="{FF2B5EF4-FFF2-40B4-BE49-F238E27FC236}">
                <a16:creationId xmlns:a16="http://schemas.microsoft.com/office/drawing/2014/main" id="{31D9E8FB-BEDC-B560-EB1C-873BB89ADB39}"/>
              </a:ext>
            </a:extLst>
          </p:cNvPr>
          <p:cNvSpPr/>
          <p:nvPr/>
        </p:nvSpPr>
        <p:spPr>
          <a:xfrm>
            <a:off x="5532120" y="3352800"/>
            <a:ext cx="1325880" cy="365760"/>
          </a:xfrm>
          <a:prstGeom prst="rect">
            <a:avLst/>
          </a:prstGeom>
          <a:noFill/>
          <a:ln/>
        </p:spPr>
        <p:txBody>
          <a:bodyPr wrap="square" lIns="508" tIns="508" rIns="508" bIns="508" rtlCol="0" anchor="ctr">
            <a:noAutofit/>
          </a:bodyPr>
          <a:lstStyle/>
          <a:p>
            <a:pPr marL="0" indent="0" algn="ctr">
              <a:buNone/>
            </a:pPr>
            <a:r>
              <a:rPr lang="en-GB" sz="1600" noProof="0" dirty="0">
                <a:solidFill>
                  <a:srgbClr val="1E252B"/>
                </a:solidFill>
              </a:rPr>
              <a:t>Analysis + aggregation</a:t>
            </a:r>
            <a:endParaRPr lang="en-GB" sz="1600" noProof="0" dirty="0"/>
          </a:p>
        </p:txBody>
      </p:sp>
      <p:sp>
        <p:nvSpPr>
          <p:cNvPr id="31" name="Shape 17">
            <a:extLst>
              <a:ext uri="{FF2B5EF4-FFF2-40B4-BE49-F238E27FC236}">
                <a16:creationId xmlns:a16="http://schemas.microsoft.com/office/drawing/2014/main" id="{4D1AF698-577A-FAF4-1D60-2854A73BF051}"/>
              </a:ext>
            </a:extLst>
          </p:cNvPr>
          <p:cNvSpPr/>
          <p:nvPr/>
        </p:nvSpPr>
        <p:spPr>
          <a:xfrm>
            <a:off x="7726680" y="2331719"/>
            <a:ext cx="1600200" cy="1579871"/>
          </a:xfrm>
          <a:prstGeom prst="roundRect">
            <a:avLst>
              <a:gd name="adj" fmla="val 7500"/>
            </a:avLst>
          </a:prstGeom>
          <a:solidFill>
            <a:srgbClr val="FDEBD0"/>
          </a:solidFill>
          <a:ln w="10160">
            <a:solidFill>
              <a:srgbClr val="C9D7E0"/>
            </a:solidFill>
            <a:prstDash val="solid"/>
          </a:ln>
        </p:spPr>
        <p:txBody>
          <a:bodyPr/>
          <a:lstStyle/>
          <a:p>
            <a:endParaRPr lang="en-GB" sz="3200" noProof="0" dirty="0"/>
          </a:p>
        </p:txBody>
      </p:sp>
      <p:sp>
        <p:nvSpPr>
          <p:cNvPr id="32" name="Text 18">
            <a:extLst>
              <a:ext uri="{FF2B5EF4-FFF2-40B4-BE49-F238E27FC236}">
                <a16:creationId xmlns:a16="http://schemas.microsoft.com/office/drawing/2014/main" id="{28962E96-EEB7-CC15-B014-8603E5F6F8A5}"/>
              </a:ext>
            </a:extLst>
          </p:cNvPr>
          <p:cNvSpPr/>
          <p:nvPr/>
        </p:nvSpPr>
        <p:spPr>
          <a:xfrm>
            <a:off x="7863840" y="2606040"/>
            <a:ext cx="1325880" cy="228600"/>
          </a:xfrm>
          <a:prstGeom prst="rect">
            <a:avLst/>
          </a:prstGeom>
          <a:noFill/>
          <a:ln/>
        </p:spPr>
        <p:txBody>
          <a:bodyPr wrap="square" lIns="508" tIns="508" rIns="508" bIns="508" rtlCol="0" anchor="ctr">
            <a:noAutofit/>
          </a:bodyPr>
          <a:lstStyle/>
          <a:p>
            <a:pPr marL="0" indent="0" algn="ctr">
              <a:buNone/>
            </a:pPr>
            <a:r>
              <a:rPr lang="en-GB" b="1" noProof="0" dirty="0">
                <a:solidFill>
                  <a:srgbClr val="123047"/>
                </a:solidFill>
              </a:rPr>
              <a:t>Recycling / reclaim</a:t>
            </a:r>
            <a:endParaRPr lang="en-GB" noProof="0" dirty="0"/>
          </a:p>
        </p:txBody>
      </p:sp>
      <p:sp>
        <p:nvSpPr>
          <p:cNvPr id="33" name="Text 19">
            <a:extLst>
              <a:ext uri="{FF2B5EF4-FFF2-40B4-BE49-F238E27FC236}">
                <a16:creationId xmlns:a16="http://schemas.microsoft.com/office/drawing/2014/main" id="{78C295A7-73C1-9F7D-AD86-C2761C95C7B4}"/>
              </a:ext>
            </a:extLst>
          </p:cNvPr>
          <p:cNvSpPr/>
          <p:nvPr/>
        </p:nvSpPr>
        <p:spPr>
          <a:xfrm>
            <a:off x="7863840" y="3352800"/>
            <a:ext cx="1325880" cy="365760"/>
          </a:xfrm>
          <a:prstGeom prst="rect">
            <a:avLst/>
          </a:prstGeom>
          <a:noFill/>
          <a:ln/>
        </p:spPr>
        <p:txBody>
          <a:bodyPr wrap="square" lIns="508" tIns="508" rIns="508" bIns="508" rtlCol="0" anchor="ctr">
            <a:noAutofit/>
          </a:bodyPr>
          <a:lstStyle/>
          <a:p>
            <a:pPr marL="0" indent="0" algn="ctr">
              <a:buNone/>
            </a:pPr>
            <a:r>
              <a:rPr lang="en-GB" sz="1600" noProof="0" dirty="0">
                <a:solidFill>
                  <a:srgbClr val="1E252B"/>
                </a:solidFill>
              </a:rPr>
              <a:t>Quality route selected</a:t>
            </a:r>
            <a:endParaRPr lang="en-GB" sz="1600" noProof="0" dirty="0"/>
          </a:p>
        </p:txBody>
      </p:sp>
      <p:sp>
        <p:nvSpPr>
          <p:cNvPr id="34" name="Shape 20">
            <a:extLst>
              <a:ext uri="{FF2B5EF4-FFF2-40B4-BE49-F238E27FC236}">
                <a16:creationId xmlns:a16="http://schemas.microsoft.com/office/drawing/2014/main" id="{10DF2FB5-5FB5-2EA0-0751-65468B026C78}"/>
              </a:ext>
            </a:extLst>
          </p:cNvPr>
          <p:cNvSpPr/>
          <p:nvPr/>
        </p:nvSpPr>
        <p:spPr>
          <a:xfrm>
            <a:off x="10058400" y="2331719"/>
            <a:ext cx="1600200" cy="1579865"/>
          </a:xfrm>
          <a:prstGeom prst="roundRect">
            <a:avLst>
              <a:gd name="adj" fmla="val 7500"/>
            </a:avLst>
          </a:prstGeom>
          <a:solidFill>
            <a:srgbClr val="EBF5E9"/>
          </a:solidFill>
          <a:ln w="10160">
            <a:solidFill>
              <a:srgbClr val="C9D7E0"/>
            </a:solidFill>
            <a:prstDash val="solid"/>
          </a:ln>
        </p:spPr>
        <p:txBody>
          <a:bodyPr/>
          <a:lstStyle/>
          <a:p>
            <a:endParaRPr lang="en-GB" sz="3200" noProof="0" dirty="0"/>
          </a:p>
        </p:txBody>
      </p:sp>
      <p:sp>
        <p:nvSpPr>
          <p:cNvPr id="35" name="Text 21">
            <a:extLst>
              <a:ext uri="{FF2B5EF4-FFF2-40B4-BE49-F238E27FC236}">
                <a16:creationId xmlns:a16="http://schemas.microsoft.com/office/drawing/2014/main" id="{399B0B80-A828-D2DB-8700-35A8A82EE0C1}"/>
              </a:ext>
            </a:extLst>
          </p:cNvPr>
          <p:cNvSpPr/>
          <p:nvPr/>
        </p:nvSpPr>
        <p:spPr>
          <a:xfrm>
            <a:off x="10195560" y="2606040"/>
            <a:ext cx="1325880" cy="228600"/>
          </a:xfrm>
          <a:prstGeom prst="rect">
            <a:avLst/>
          </a:prstGeom>
          <a:noFill/>
          <a:ln/>
        </p:spPr>
        <p:txBody>
          <a:bodyPr wrap="square" lIns="508" tIns="508" rIns="508" bIns="508" rtlCol="0" anchor="ctr">
            <a:noAutofit/>
          </a:bodyPr>
          <a:lstStyle/>
          <a:p>
            <a:pPr marL="0" indent="0" algn="ctr">
              <a:buNone/>
            </a:pPr>
            <a:r>
              <a:rPr lang="en-GB" b="1" noProof="0" dirty="0">
                <a:solidFill>
                  <a:srgbClr val="123047"/>
                </a:solidFill>
              </a:rPr>
              <a:t>Refrigerant bank</a:t>
            </a:r>
            <a:endParaRPr lang="en-GB" noProof="0" dirty="0"/>
          </a:p>
        </p:txBody>
      </p:sp>
      <p:sp>
        <p:nvSpPr>
          <p:cNvPr id="36" name="Text 22">
            <a:extLst>
              <a:ext uri="{FF2B5EF4-FFF2-40B4-BE49-F238E27FC236}">
                <a16:creationId xmlns:a16="http://schemas.microsoft.com/office/drawing/2014/main" id="{201BA2F7-4815-FF38-BC55-C92A83F73D15}"/>
              </a:ext>
            </a:extLst>
          </p:cNvPr>
          <p:cNvSpPr/>
          <p:nvPr/>
        </p:nvSpPr>
        <p:spPr>
          <a:xfrm>
            <a:off x="10195560" y="3352800"/>
            <a:ext cx="1325880" cy="365760"/>
          </a:xfrm>
          <a:prstGeom prst="rect">
            <a:avLst/>
          </a:prstGeom>
          <a:noFill/>
          <a:ln/>
        </p:spPr>
        <p:txBody>
          <a:bodyPr wrap="square" lIns="508" tIns="508" rIns="508" bIns="508" rtlCol="0" anchor="ctr">
            <a:normAutofit fontScale="92500" lnSpcReduction="10000"/>
          </a:bodyPr>
          <a:lstStyle/>
          <a:p>
            <a:pPr marL="0" indent="0" algn="ctr">
              <a:buNone/>
            </a:pPr>
            <a:r>
              <a:rPr lang="en-GB" sz="1400" noProof="0" dirty="0">
                <a:solidFill>
                  <a:srgbClr val="1E252B"/>
                </a:solidFill>
              </a:rPr>
              <a:t>Returned to operator pool</a:t>
            </a:r>
            <a:endParaRPr lang="en-GB" sz="1400" noProof="0" dirty="0"/>
          </a:p>
        </p:txBody>
      </p:sp>
      <p:sp>
        <p:nvSpPr>
          <p:cNvPr id="37" name="Text 23">
            <a:extLst>
              <a:ext uri="{FF2B5EF4-FFF2-40B4-BE49-F238E27FC236}">
                <a16:creationId xmlns:a16="http://schemas.microsoft.com/office/drawing/2014/main" id="{A8F6F42D-AA13-12EA-DE99-1E5780E3D33E}"/>
              </a:ext>
            </a:extLst>
          </p:cNvPr>
          <p:cNvSpPr/>
          <p:nvPr/>
        </p:nvSpPr>
        <p:spPr>
          <a:xfrm>
            <a:off x="822960" y="1173617"/>
            <a:ext cx="11159490" cy="965060"/>
          </a:xfrm>
          <a:prstGeom prst="rect">
            <a:avLst/>
          </a:prstGeom>
          <a:noFill/>
          <a:ln/>
        </p:spPr>
        <p:txBody>
          <a:bodyPr wrap="square" lIns="508" tIns="508" rIns="508" bIns="508" rtlCol="0" anchor="ctr">
            <a:noAutofit/>
          </a:bodyPr>
          <a:lstStyle/>
          <a:p>
            <a:pPr marL="0" indent="0">
              <a:buNone/>
            </a:pPr>
            <a:r>
              <a:rPr lang="en-GB" sz="2000" b="1" noProof="0" dirty="0">
                <a:solidFill>
                  <a:srgbClr val="123047"/>
                </a:solidFill>
              </a:rPr>
              <a:t>Core ideas</a:t>
            </a:r>
            <a:endParaRPr lang="en-GB" sz="2000" noProof="0" dirty="0">
              <a:solidFill>
                <a:srgbClr val="123047"/>
              </a:solidFill>
            </a:endParaRPr>
          </a:p>
          <a:p>
            <a:pPr marL="285750" indent="-285750">
              <a:buFont typeface="Arial" panose="020B0604020202020204" pitchFamily="34" charset="0"/>
              <a:buChar char="•"/>
            </a:pPr>
            <a:r>
              <a:rPr lang="en-GB" sz="2000" noProof="0" dirty="0">
                <a:solidFill>
                  <a:srgbClr val="123047"/>
                </a:solidFill>
              </a:rPr>
              <a:t>recovered refrigerant remains “visible” as an </a:t>
            </a:r>
            <a:r>
              <a:rPr lang="en-GB" sz="2000" b="1" noProof="0" dirty="0">
                <a:solidFill>
                  <a:srgbClr val="123047"/>
                </a:solidFill>
              </a:rPr>
              <a:t>operator resource,</a:t>
            </a:r>
            <a:r>
              <a:rPr lang="en-GB" sz="2000" noProof="0" dirty="0">
                <a:solidFill>
                  <a:srgbClr val="123047"/>
                </a:solidFill>
              </a:rPr>
              <a:t> </a:t>
            </a:r>
          </a:p>
          <a:p>
            <a:pPr marL="285750" indent="-285750">
              <a:buFont typeface="Arial" panose="020B0604020202020204" pitchFamily="34" charset="0"/>
              <a:buChar char="•"/>
            </a:pPr>
            <a:r>
              <a:rPr lang="en-GB" sz="2000" b="1" noProof="0" dirty="0">
                <a:solidFill>
                  <a:srgbClr val="123047"/>
                </a:solidFill>
              </a:rPr>
              <a:t>existing service and supplier relationships </a:t>
            </a:r>
            <a:r>
              <a:rPr lang="en-GB" sz="2000" noProof="0" dirty="0">
                <a:solidFill>
                  <a:srgbClr val="123047"/>
                </a:solidFill>
              </a:rPr>
              <a:t>are used instead of building a new parallel chain.</a:t>
            </a:r>
            <a:endParaRPr lang="en-GB" sz="2000" noProof="0" dirty="0"/>
          </a:p>
        </p:txBody>
      </p:sp>
      <p:sp>
        <p:nvSpPr>
          <p:cNvPr id="38" name="Text 24">
            <a:extLst>
              <a:ext uri="{FF2B5EF4-FFF2-40B4-BE49-F238E27FC236}">
                <a16:creationId xmlns:a16="http://schemas.microsoft.com/office/drawing/2014/main" id="{E76E939E-3EB4-9542-93C5-8364866F47CF}"/>
              </a:ext>
            </a:extLst>
          </p:cNvPr>
          <p:cNvSpPr/>
          <p:nvPr/>
        </p:nvSpPr>
        <p:spPr>
          <a:xfrm>
            <a:off x="383234" y="4324239"/>
            <a:ext cx="11159490" cy="1235681"/>
          </a:xfrm>
          <a:prstGeom prst="rect">
            <a:avLst/>
          </a:prstGeom>
          <a:noFill/>
          <a:ln/>
        </p:spPr>
        <p:txBody>
          <a:bodyPr wrap="square" lIns="508" tIns="508" rIns="508" bIns="508" rtlCol="0" anchor="ctr">
            <a:normAutofit/>
          </a:bodyPr>
          <a:lstStyle/>
          <a:p>
            <a:pPr marL="0" indent="0" algn="ctr">
              <a:buNone/>
            </a:pPr>
            <a:r>
              <a:rPr lang="en-GB" sz="2400" noProof="0" dirty="0">
                <a:solidFill>
                  <a:srgbClr val="1E252B"/>
                </a:solidFill>
              </a:rPr>
              <a:t>Interview key finding: the system works when </a:t>
            </a:r>
            <a:r>
              <a:rPr lang="en-GB" sz="2400" b="1" noProof="0" dirty="0">
                <a:solidFill>
                  <a:srgbClr val="1E252B"/>
                </a:solidFill>
              </a:rPr>
              <a:t>accounting, cylinder flows and responsibilities are clear </a:t>
            </a:r>
            <a:r>
              <a:rPr lang="en-GB" sz="2400" noProof="0" dirty="0">
                <a:solidFill>
                  <a:srgbClr val="1E252B"/>
                </a:solidFill>
              </a:rPr>
              <a:t>— not because every operator owns a recycling plant.</a:t>
            </a:r>
            <a:endParaRPr lang="en-GB" sz="2400" noProof="0" dirty="0"/>
          </a:p>
        </p:txBody>
      </p:sp>
    </p:spTree>
    <p:extLst>
      <p:ext uri="{BB962C8B-B14F-4D97-AF65-F5344CB8AC3E}">
        <p14:creationId xmlns:p14="http://schemas.microsoft.com/office/powerpoint/2010/main" val="33342831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4DAE914-18D1-8C7B-C72B-FDBEE8D2BB2F}"/>
              </a:ext>
            </a:extLst>
          </p:cNvPr>
          <p:cNvSpPr>
            <a:spLocks noGrp="1"/>
          </p:cNvSpPr>
          <p:nvPr>
            <p:ph type="title"/>
          </p:nvPr>
        </p:nvSpPr>
        <p:spPr/>
        <p:txBody>
          <a:bodyPr/>
          <a:lstStyle/>
          <a:p>
            <a:pPr marL="0" marR="0" lvl="0" indent="0" defTabSz="914400" rtl="0" eaLnBrk="1" fontAlgn="auto" latinLnBrk="0" hangingPunct="1">
              <a:lnSpc>
                <a:spcPct val="100000"/>
              </a:lnSpc>
              <a:spcBef>
                <a:spcPts val="0"/>
              </a:spcBef>
              <a:spcAft>
                <a:spcPts val="0"/>
              </a:spcAft>
              <a:tabLst/>
              <a:defRPr/>
            </a:pPr>
            <a:r>
              <a:rPr kumimoji="0" lang="en-GB" sz="2300" b="1" i="0" u="none" strike="noStrike" kern="1200" cap="none" spc="0" normalizeH="0" baseline="0" noProof="0" dirty="0">
                <a:ln>
                  <a:noFill/>
                </a:ln>
                <a:solidFill>
                  <a:srgbClr val="123047"/>
                </a:solidFill>
                <a:effectLst/>
                <a:uLnTx/>
                <a:uFillTx/>
                <a:latin typeface="Aptos"/>
                <a:ea typeface="+mn-ea"/>
                <a:cs typeface="+mn-cs"/>
              </a:rPr>
              <a:t>What makes the system operational</a:t>
            </a:r>
            <a:br>
              <a:rPr kumimoji="0" lang="en-GB" sz="2300" b="0" i="0" u="none" strike="noStrike" kern="1200" cap="none" spc="0" normalizeH="0" baseline="0" noProof="0" dirty="0">
                <a:ln>
                  <a:noFill/>
                </a:ln>
                <a:solidFill>
                  <a:prstClr val="black"/>
                </a:solidFill>
                <a:effectLst/>
                <a:uLnTx/>
                <a:uFillTx/>
                <a:latin typeface="Aptos"/>
                <a:ea typeface="+mn-ea"/>
                <a:cs typeface="+mn-cs"/>
              </a:rPr>
            </a:br>
            <a:endParaRPr lang="en-GB" noProof="0" dirty="0"/>
          </a:p>
        </p:txBody>
      </p:sp>
      <p:sp>
        <p:nvSpPr>
          <p:cNvPr id="4" name="Textplatzhalter 3">
            <a:extLst>
              <a:ext uri="{FF2B5EF4-FFF2-40B4-BE49-F238E27FC236}">
                <a16:creationId xmlns:a16="http://schemas.microsoft.com/office/drawing/2014/main" id="{F79B0594-949B-73F2-ED78-B7A992097C3D}"/>
              </a:ext>
            </a:extLst>
          </p:cNvPr>
          <p:cNvSpPr>
            <a:spLocks noGrp="1"/>
          </p:cNvSpPr>
          <p:nvPr>
            <p:ph type="body" sz="quarter" idx="10"/>
          </p:nvPr>
        </p:nvSpPr>
        <p:spPr/>
        <p:txBody>
          <a:bodyPr/>
          <a:lstStyle/>
          <a:p>
            <a:endParaRPr lang="en-GB" noProof="0" dirty="0"/>
          </a:p>
        </p:txBody>
      </p:sp>
      <p:sp>
        <p:nvSpPr>
          <p:cNvPr id="5" name="Shape 4">
            <a:extLst>
              <a:ext uri="{FF2B5EF4-FFF2-40B4-BE49-F238E27FC236}">
                <a16:creationId xmlns:a16="http://schemas.microsoft.com/office/drawing/2014/main" id="{890CAC1C-DEE2-0932-4FB7-5A832EF2165C}"/>
              </a:ext>
            </a:extLst>
          </p:cNvPr>
          <p:cNvSpPr/>
          <p:nvPr/>
        </p:nvSpPr>
        <p:spPr>
          <a:xfrm>
            <a:off x="822960" y="1377315"/>
            <a:ext cx="384048" cy="384048"/>
          </a:xfrm>
          <a:prstGeom prst="ellipse">
            <a:avLst/>
          </a:prstGeom>
          <a:solidFill>
            <a:srgbClr val="00A7A5"/>
          </a:solidFill>
          <a:ln w="12700">
            <a:solidFill>
              <a:srgbClr val="333333">
                <a:alpha val="0"/>
              </a:srgbClr>
            </a:solidFill>
            <a:prstDash val="solid"/>
          </a:ln>
        </p:spPr>
        <p:txBody>
          <a:bodyPr/>
          <a:lstStyle/>
          <a:p>
            <a:endParaRPr lang="en-GB" sz="2000" noProof="0" dirty="0"/>
          </a:p>
        </p:txBody>
      </p:sp>
      <p:sp>
        <p:nvSpPr>
          <p:cNvPr id="6" name="Text 5">
            <a:extLst>
              <a:ext uri="{FF2B5EF4-FFF2-40B4-BE49-F238E27FC236}">
                <a16:creationId xmlns:a16="http://schemas.microsoft.com/office/drawing/2014/main" id="{EDA42EA7-A31E-E7FD-E220-A978361535FA}"/>
              </a:ext>
            </a:extLst>
          </p:cNvPr>
          <p:cNvSpPr/>
          <p:nvPr/>
        </p:nvSpPr>
        <p:spPr>
          <a:xfrm>
            <a:off x="946404" y="1477899"/>
            <a:ext cx="137160" cy="109728"/>
          </a:xfrm>
          <a:prstGeom prst="rect">
            <a:avLst/>
          </a:prstGeom>
          <a:noFill/>
          <a:ln/>
        </p:spPr>
        <p:txBody>
          <a:bodyPr wrap="square" lIns="508" tIns="508" rIns="508" bIns="508" rtlCol="0" anchor="ctr">
            <a:noAutofit/>
          </a:bodyPr>
          <a:lstStyle/>
          <a:p>
            <a:pPr marL="0" indent="0" algn="ctr">
              <a:buNone/>
            </a:pPr>
            <a:r>
              <a:rPr lang="en-GB" sz="1400" b="1" noProof="0" dirty="0">
                <a:solidFill>
                  <a:srgbClr val="FFFFFF"/>
                </a:solidFill>
              </a:rPr>
              <a:t>1</a:t>
            </a:r>
            <a:endParaRPr lang="en-GB" sz="1400" noProof="0" dirty="0"/>
          </a:p>
        </p:txBody>
      </p:sp>
      <p:sp>
        <p:nvSpPr>
          <p:cNvPr id="7" name="Text 6">
            <a:extLst>
              <a:ext uri="{FF2B5EF4-FFF2-40B4-BE49-F238E27FC236}">
                <a16:creationId xmlns:a16="http://schemas.microsoft.com/office/drawing/2014/main" id="{00FA3C32-79DF-CCD2-4534-36EEF01DA4EC}"/>
              </a:ext>
            </a:extLst>
          </p:cNvPr>
          <p:cNvSpPr/>
          <p:nvPr/>
        </p:nvSpPr>
        <p:spPr>
          <a:xfrm>
            <a:off x="1417320" y="1452880"/>
            <a:ext cx="22860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Refrigerant inventory</a:t>
            </a:r>
            <a:endParaRPr lang="en-GB" noProof="0" dirty="0"/>
          </a:p>
        </p:txBody>
      </p:sp>
      <p:sp>
        <p:nvSpPr>
          <p:cNvPr id="8" name="Text 7">
            <a:extLst>
              <a:ext uri="{FF2B5EF4-FFF2-40B4-BE49-F238E27FC236}">
                <a16:creationId xmlns:a16="http://schemas.microsoft.com/office/drawing/2014/main" id="{2B35013D-FA1E-3CB2-F836-147FE7F2D953}"/>
              </a:ext>
            </a:extLst>
          </p:cNvPr>
          <p:cNvSpPr/>
          <p:nvPr/>
        </p:nvSpPr>
        <p:spPr>
          <a:xfrm>
            <a:off x="3703320" y="1434592"/>
            <a:ext cx="5758174" cy="384048"/>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Assessments on </a:t>
            </a:r>
            <a:r>
              <a:rPr lang="en-GB" b="1" noProof="0" dirty="0">
                <a:solidFill>
                  <a:srgbClr val="1E252B"/>
                </a:solidFill>
              </a:rPr>
              <a:t>stocks, leakage, retrofit plans </a:t>
            </a:r>
            <a:r>
              <a:rPr lang="en-GB" noProof="0" dirty="0">
                <a:solidFill>
                  <a:srgbClr val="1E252B"/>
                </a:solidFill>
              </a:rPr>
              <a:t>and expected service demand (equipment database).</a:t>
            </a:r>
            <a:endParaRPr lang="en-GB" noProof="0" dirty="0"/>
          </a:p>
        </p:txBody>
      </p:sp>
      <p:sp>
        <p:nvSpPr>
          <p:cNvPr id="9" name="Shape 8">
            <a:extLst>
              <a:ext uri="{FF2B5EF4-FFF2-40B4-BE49-F238E27FC236}">
                <a16:creationId xmlns:a16="http://schemas.microsoft.com/office/drawing/2014/main" id="{ACC4A0DB-616E-85E8-D03B-F715FB9B33C9}"/>
              </a:ext>
            </a:extLst>
          </p:cNvPr>
          <p:cNvSpPr/>
          <p:nvPr/>
        </p:nvSpPr>
        <p:spPr>
          <a:xfrm>
            <a:off x="1014984" y="1770507"/>
            <a:ext cx="0" cy="411480"/>
          </a:xfrm>
          <a:prstGeom prst="line">
            <a:avLst/>
          </a:prstGeom>
          <a:noFill/>
          <a:ln w="15240">
            <a:solidFill>
              <a:srgbClr val="B7C8D3"/>
            </a:solidFill>
            <a:prstDash val="solid"/>
          </a:ln>
        </p:spPr>
        <p:txBody>
          <a:bodyPr/>
          <a:lstStyle/>
          <a:p>
            <a:endParaRPr lang="en-GB" sz="2000" noProof="0" dirty="0"/>
          </a:p>
        </p:txBody>
      </p:sp>
      <p:sp>
        <p:nvSpPr>
          <p:cNvPr id="10" name="Shape 9">
            <a:extLst>
              <a:ext uri="{FF2B5EF4-FFF2-40B4-BE49-F238E27FC236}">
                <a16:creationId xmlns:a16="http://schemas.microsoft.com/office/drawing/2014/main" id="{F5148BF6-CD38-7B75-5948-40AFEC4473EA}"/>
              </a:ext>
            </a:extLst>
          </p:cNvPr>
          <p:cNvSpPr/>
          <p:nvPr/>
        </p:nvSpPr>
        <p:spPr>
          <a:xfrm>
            <a:off x="822960" y="2200275"/>
            <a:ext cx="384048" cy="384048"/>
          </a:xfrm>
          <a:prstGeom prst="ellipse">
            <a:avLst/>
          </a:prstGeom>
          <a:solidFill>
            <a:srgbClr val="00A7A5"/>
          </a:solidFill>
          <a:ln w="12700">
            <a:solidFill>
              <a:srgbClr val="333333">
                <a:alpha val="0"/>
              </a:srgbClr>
            </a:solidFill>
            <a:prstDash val="solid"/>
          </a:ln>
        </p:spPr>
        <p:txBody>
          <a:bodyPr/>
          <a:lstStyle/>
          <a:p>
            <a:endParaRPr lang="en-GB" sz="2000" noProof="0" dirty="0"/>
          </a:p>
        </p:txBody>
      </p:sp>
      <p:sp>
        <p:nvSpPr>
          <p:cNvPr id="11" name="Text 10">
            <a:extLst>
              <a:ext uri="{FF2B5EF4-FFF2-40B4-BE49-F238E27FC236}">
                <a16:creationId xmlns:a16="http://schemas.microsoft.com/office/drawing/2014/main" id="{B9EFC7E6-F727-F409-E7DF-ED9E2D9E4199}"/>
              </a:ext>
            </a:extLst>
          </p:cNvPr>
          <p:cNvSpPr/>
          <p:nvPr/>
        </p:nvSpPr>
        <p:spPr>
          <a:xfrm>
            <a:off x="946404" y="2300859"/>
            <a:ext cx="137160" cy="109728"/>
          </a:xfrm>
          <a:prstGeom prst="rect">
            <a:avLst/>
          </a:prstGeom>
          <a:noFill/>
          <a:ln/>
        </p:spPr>
        <p:txBody>
          <a:bodyPr wrap="square" lIns="508" tIns="508" rIns="508" bIns="508" rtlCol="0" anchor="ctr">
            <a:noAutofit/>
          </a:bodyPr>
          <a:lstStyle/>
          <a:p>
            <a:pPr marL="0" indent="0" algn="ctr">
              <a:buNone/>
            </a:pPr>
            <a:r>
              <a:rPr lang="en-GB" sz="1400" b="1" noProof="0" dirty="0">
                <a:solidFill>
                  <a:srgbClr val="FFFFFF"/>
                </a:solidFill>
              </a:rPr>
              <a:t>2</a:t>
            </a:r>
            <a:endParaRPr lang="en-GB" sz="1400" noProof="0" dirty="0"/>
          </a:p>
        </p:txBody>
      </p:sp>
      <p:sp>
        <p:nvSpPr>
          <p:cNvPr id="12" name="Text 11">
            <a:extLst>
              <a:ext uri="{FF2B5EF4-FFF2-40B4-BE49-F238E27FC236}">
                <a16:creationId xmlns:a16="http://schemas.microsoft.com/office/drawing/2014/main" id="{A949F02D-DBCD-51C5-9F2C-522AD855271E}"/>
              </a:ext>
            </a:extLst>
          </p:cNvPr>
          <p:cNvSpPr/>
          <p:nvPr/>
        </p:nvSpPr>
        <p:spPr>
          <a:xfrm>
            <a:off x="1417320" y="2275840"/>
            <a:ext cx="22860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Service rules</a:t>
            </a:r>
            <a:endParaRPr lang="en-GB" noProof="0" dirty="0"/>
          </a:p>
        </p:txBody>
      </p:sp>
      <p:sp>
        <p:nvSpPr>
          <p:cNvPr id="13" name="Text 12">
            <a:extLst>
              <a:ext uri="{FF2B5EF4-FFF2-40B4-BE49-F238E27FC236}">
                <a16:creationId xmlns:a16="http://schemas.microsoft.com/office/drawing/2014/main" id="{CA1A0172-3C9B-35F4-A240-23EEEB04D215}"/>
              </a:ext>
            </a:extLst>
          </p:cNvPr>
          <p:cNvSpPr/>
          <p:nvPr/>
        </p:nvSpPr>
        <p:spPr>
          <a:xfrm>
            <a:off x="3703320" y="2257552"/>
            <a:ext cx="7406640" cy="347472"/>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Obligatory </a:t>
            </a:r>
            <a:r>
              <a:rPr lang="en-GB" b="1" noProof="0" dirty="0">
                <a:solidFill>
                  <a:srgbClr val="1E252B"/>
                </a:solidFill>
              </a:rPr>
              <a:t>recovery, cylinder use and documentation </a:t>
            </a:r>
            <a:r>
              <a:rPr lang="en-GB" noProof="0" dirty="0">
                <a:solidFill>
                  <a:srgbClr val="1E252B"/>
                </a:solidFill>
              </a:rPr>
              <a:t>in service routines.</a:t>
            </a:r>
            <a:endParaRPr lang="en-GB" noProof="0" dirty="0"/>
          </a:p>
        </p:txBody>
      </p:sp>
      <p:sp>
        <p:nvSpPr>
          <p:cNvPr id="14" name="Shape 13">
            <a:extLst>
              <a:ext uri="{FF2B5EF4-FFF2-40B4-BE49-F238E27FC236}">
                <a16:creationId xmlns:a16="http://schemas.microsoft.com/office/drawing/2014/main" id="{BCBF8488-2C80-8AB1-536B-39A6EB37D8D6}"/>
              </a:ext>
            </a:extLst>
          </p:cNvPr>
          <p:cNvSpPr/>
          <p:nvPr/>
        </p:nvSpPr>
        <p:spPr>
          <a:xfrm>
            <a:off x="1014984" y="2593467"/>
            <a:ext cx="0" cy="411480"/>
          </a:xfrm>
          <a:prstGeom prst="line">
            <a:avLst/>
          </a:prstGeom>
          <a:noFill/>
          <a:ln w="15240">
            <a:solidFill>
              <a:srgbClr val="B7C8D3"/>
            </a:solidFill>
            <a:prstDash val="solid"/>
          </a:ln>
        </p:spPr>
        <p:txBody>
          <a:bodyPr/>
          <a:lstStyle/>
          <a:p>
            <a:endParaRPr lang="en-GB" sz="2000" noProof="0" dirty="0"/>
          </a:p>
        </p:txBody>
      </p:sp>
      <p:sp>
        <p:nvSpPr>
          <p:cNvPr id="15" name="Shape 14">
            <a:extLst>
              <a:ext uri="{FF2B5EF4-FFF2-40B4-BE49-F238E27FC236}">
                <a16:creationId xmlns:a16="http://schemas.microsoft.com/office/drawing/2014/main" id="{27987488-6382-3E8E-8CDC-E0CB5CC6BEBC}"/>
              </a:ext>
            </a:extLst>
          </p:cNvPr>
          <p:cNvSpPr/>
          <p:nvPr/>
        </p:nvSpPr>
        <p:spPr>
          <a:xfrm>
            <a:off x="822960" y="3023235"/>
            <a:ext cx="384048" cy="384048"/>
          </a:xfrm>
          <a:prstGeom prst="ellipse">
            <a:avLst/>
          </a:prstGeom>
          <a:solidFill>
            <a:srgbClr val="00A7A5"/>
          </a:solidFill>
          <a:ln w="12700">
            <a:solidFill>
              <a:srgbClr val="333333">
                <a:alpha val="0"/>
              </a:srgbClr>
            </a:solidFill>
            <a:prstDash val="solid"/>
          </a:ln>
        </p:spPr>
        <p:txBody>
          <a:bodyPr/>
          <a:lstStyle/>
          <a:p>
            <a:endParaRPr lang="en-GB" sz="2000" noProof="0" dirty="0"/>
          </a:p>
        </p:txBody>
      </p:sp>
      <p:sp>
        <p:nvSpPr>
          <p:cNvPr id="16" name="Text 15">
            <a:extLst>
              <a:ext uri="{FF2B5EF4-FFF2-40B4-BE49-F238E27FC236}">
                <a16:creationId xmlns:a16="http://schemas.microsoft.com/office/drawing/2014/main" id="{AC1DF1FD-46DA-9634-0366-3E2106B07906}"/>
              </a:ext>
            </a:extLst>
          </p:cNvPr>
          <p:cNvSpPr/>
          <p:nvPr/>
        </p:nvSpPr>
        <p:spPr>
          <a:xfrm>
            <a:off x="946404" y="3123819"/>
            <a:ext cx="137160" cy="109728"/>
          </a:xfrm>
          <a:prstGeom prst="rect">
            <a:avLst/>
          </a:prstGeom>
          <a:noFill/>
          <a:ln/>
        </p:spPr>
        <p:txBody>
          <a:bodyPr wrap="square" lIns="508" tIns="508" rIns="508" bIns="508" rtlCol="0" anchor="ctr">
            <a:noAutofit/>
          </a:bodyPr>
          <a:lstStyle/>
          <a:p>
            <a:pPr marL="0" indent="0" algn="ctr">
              <a:buNone/>
            </a:pPr>
            <a:r>
              <a:rPr lang="en-GB" sz="1400" b="1" noProof="0" dirty="0">
                <a:solidFill>
                  <a:srgbClr val="FFFFFF"/>
                </a:solidFill>
              </a:rPr>
              <a:t>3</a:t>
            </a:r>
            <a:endParaRPr lang="en-GB" sz="1400" noProof="0" dirty="0"/>
          </a:p>
        </p:txBody>
      </p:sp>
      <p:sp>
        <p:nvSpPr>
          <p:cNvPr id="17" name="Text 16">
            <a:extLst>
              <a:ext uri="{FF2B5EF4-FFF2-40B4-BE49-F238E27FC236}">
                <a16:creationId xmlns:a16="http://schemas.microsoft.com/office/drawing/2014/main" id="{7E3F3FE9-AA35-8105-3D88-8BA50BBBF5BB}"/>
              </a:ext>
            </a:extLst>
          </p:cNvPr>
          <p:cNvSpPr/>
          <p:nvPr/>
        </p:nvSpPr>
        <p:spPr>
          <a:xfrm>
            <a:off x="1417320" y="3098800"/>
            <a:ext cx="22860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Cylinder logistics</a:t>
            </a:r>
            <a:endParaRPr lang="en-GB" noProof="0" dirty="0"/>
          </a:p>
        </p:txBody>
      </p:sp>
      <p:sp>
        <p:nvSpPr>
          <p:cNvPr id="18" name="Text 17">
            <a:extLst>
              <a:ext uri="{FF2B5EF4-FFF2-40B4-BE49-F238E27FC236}">
                <a16:creationId xmlns:a16="http://schemas.microsoft.com/office/drawing/2014/main" id="{E3E4D130-2815-5BC9-1D0B-18DA602B55C4}"/>
              </a:ext>
            </a:extLst>
          </p:cNvPr>
          <p:cNvSpPr/>
          <p:nvPr/>
        </p:nvSpPr>
        <p:spPr>
          <a:xfrm>
            <a:off x="3703320" y="3080512"/>
            <a:ext cx="7406640" cy="347472"/>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Usage of </a:t>
            </a:r>
            <a:r>
              <a:rPr lang="en-GB" b="1" noProof="0" dirty="0">
                <a:solidFill>
                  <a:srgbClr val="1E252B"/>
                </a:solidFill>
              </a:rPr>
              <a:t>refillable cylinders</a:t>
            </a:r>
            <a:r>
              <a:rPr lang="en-GB" noProof="0" dirty="0">
                <a:solidFill>
                  <a:srgbClr val="1E252B"/>
                </a:solidFill>
              </a:rPr>
              <a:t>, return loops and clear ownership/accounting.</a:t>
            </a:r>
            <a:endParaRPr lang="en-GB" noProof="0" dirty="0"/>
          </a:p>
        </p:txBody>
      </p:sp>
      <p:sp>
        <p:nvSpPr>
          <p:cNvPr id="19" name="Shape 18">
            <a:extLst>
              <a:ext uri="{FF2B5EF4-FFF2-40B4-BE49-F238E27FC236}">
                <a16:creationId xmlns:a16="http://schemas.microsoft.com/office/drawing/2014/main" id="{FC594D23-4A40-AE5B-F9CC-B298F8A0F087}"/>
              </a:ext>
            </a:extLst>
          </p:cNvPr>
          <p:cNvSpPr/>
          <p:nvPr/>
        </p:nvSpPr>
        <p:spPr>
          <a:xfrm>
            <a:off x="1014984" y="3416427"/>
            <a:ext cx="0" cy="411480"/>
          </a:xfrm>
          <a:prstGeom prst="line">
            <a:avLst/>
          </a:prstGeom>
          <a:noFill/>
          <a:ln w="15240">
            <a:solidFill>
              <a:srgbClr val="B7C8D3"/>
            </a:solidFill>
            <a:prstDash val="solid"/>
          </a:ln>
        </p:spPr>
        <p:txBody>
          <a:bodyPr/>
          <a:lstStyle/>
          <a:p>
            <a:endParaRPr lang="en-GB" sz="2000" noProof="0" dirty="0"/>
          </a:p>
        </p:txBody>
      </p:sp>
      <p:sp>
        <p:nvSpPr>
          <p:cNvPr id="20" name="Shape 19">
            <a:extLst>
              <a:ext uri="{FF2B5EF4-FFF2-40B4-BE49-F238E27FC236}">
                <a16:creationId xmlns:a16="http://schemas.microsoft.com/office/drawing/2014/main" id="{7A88CC44-5513-C311-46BE-31F582764175}"/>
              </a:ext>
            </a:extLst>
          </p:cNvPr>
          <p:cNvSpPr/>
          <p:nvPr/>
        </p:nvSpPr>
        <p:spPr>
          <a:xfrm>
            <a:off x="822960" y="3846195"/>
            <a:ext cx="384048" cy="384048"/>
          </a:xfrm>
          <a:prstGeom prst="ellipse">
            <a:avLst/>
          </a:prstGeom>
          <a:solidFill>
            <a:srgbClr val="00A7A5"/>
          </a:solidFill>
          <a:ln w="12700">
            <a:solidFill>
              <a:srgbClr val="333333">
                <a:alpha val="0"/>
              </a:srgbClr>
            </a:solidFill>
            <a:prstDash val="solid"/>
          </a:ln>
        </p:spPr>
        <p:txBody>
          <a:bodyPr/>
          <a:lstStyle/>
          <a:p>
            <a:endParaRPr lang="en-GB" sz="2000" noProof="0" dirty="0"/>
          </a:p>
        </p:txBody>
      </p:sp>
      <p:sp>
        <p:nvSpPr>
          <p:cNvPr id="21" name="Text 20">
            <a:extLst>
              <a:ext uri="{FF2B5EF4-FFF2-40B4-BE49-F238E27FC236}">
                <a16:creationId xmlns:a16="http://schemas.microsoft.com/office/drawing/2014/main" id="{87A1F5DA-61C0-28AD-C624-8787A28BED39}"/>
              </a:ext>
            </a:extLst>
          </p:cNvPr>
          <p:cNvSpPr/>
          <p:nvPr/>
        </p:nvSpPr>
        <p:spPr>
          <a:xfrm>
            <a:off x="946404" y="3946779"/>
            <a:ext cx="137160" cy="109728"/>
          </a:xfrm>
          <a:prstGeom prst="rect">
            <a:avLst/>
          </a:prstGeom>
          <a:noFill/>
          <a:ln/>
        </p:spPr>
        <p:txBody>
          <a:bodyPr wrap="square" lIns="508" tIns="508" rIns="508" bIns="508" rtlCol="0" anchor="ctr">
            <a:noAutofit/>
          </a:bodyPr>
          <a:lstStyle/>
          <a:p>
            <a:pPr marL="0" indent="0" algn="ctr">
              <a:buNone/>
            </a:pPr>
            <a:r>
              <a:rPr lang="en-GB" sz="1400" b="1" noProof="0" dirty="0">
                <a:solidFill>
                  <a:srgbClr val="FFFFFF"/>
                </a:solidFill>
              </a:rPr>
              <a:t>4</a:t>
            </a:r>
            <a:endParaRPr lang="en-GB" sz="1400" noProof="0" dirty="0"/>
          </a:p>
        </p:txBody>
      </p:sp>
      <p:sp>
        <p:nvSpPr>
          <p:cNvPr id="22" name="Text 21">
            <a:extLst>
              <a:ext uri="{FF2B5EF4-FFF2-40B4-BE49-F238E27FC236}">
                <a16:creationId xmlns:a16="http://schemas.microsoft.com/office/drawing/2014/main" id="{EA56E9B5-864D-A273-0903-A58086A5A0E3}"/>
              </a:ext>
            </a:extLst>
          </p:cNvPr>
          <p:cNvSpPr/>
          <p:nvPr/>
        </p:nvSpPr>
        <p:spPr>
          <a:xfrm>
            <a:off x="1417320" y="3921760"/>
            <a:ext cx="22860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Quality decision</a:t>
            </a:r>
            <a:endParaRPr lang="en-GB" noProof="0" dirty="0"/>
          </a:p>
        </p:txBody>
      </p:sp>
      <p:sp>
        <p:nvSpPr>
          <p:cNvPr id="23" name="Text 22">
            <a:extLst>
              <a:ext uri="{FF2B5EF4-FFF2-40B4-BE49-F238E27FC236}">
                <a16:creationId xmlns:a16="http://schemas.microsoft.com/office/drawing/2014/main" id="{47E5682A-0C33-85AA-7068-FAF082EFD191}"/>
              </a:ext>
            </a:extLst>
          </p:cNvPr>
          <p:cNvSpPr/>
          <p:nvPr/>
        </p:nvSpPr>
        <p:spPr>
          <a:xfrm>
            <a:off x="3703320" y="3903472"/>
            <a:ext cx="7406640" cy="347472"/>
          </a:xfrm>
          <a:prstGeom prst="rect">
            <a:avLst/>
          </a:prstGeom>
          <a:noFill/>
          <a:ln/>
        </p:spPr>
        <p:txBody>
          <a:bodyPr wrap="square" lIns="508" tIns="508" rIns="508" bIns="508" rtlCol="0" anchor="ctr">
            <a:noAutofit/>
          </a:bodyPr>
          <a:lstStyle/>
          <a:p>
            <a:pPr marL="0" indent="0">
              <a:buNone/>
            </a:pPr>
            <a:r>
              <a:rPr lang="en-GB" noProof="0" dirty="0">
                <a:solidFill>
                  <a:srgbClr val="1E252B"/>
                </a:solidFill>
              </a:rPr>
              <a:t>Analyses on recovered refrigerant and </a:t>
            </a:r>
            <a:r>
              <a:rPr lang="en-GB" b="1" noProof="0" dirty="0">
                <a:solidFill>
                  <a:srgbClr val="1E252B"/>
                </a:solidFill>
              </a:rPr>
              <a:t>decision on future route: </a:t>
            </a:r>
            <a:r>
              <a:rPr lang="en-GB" noProof="0" dirty="0">
                <a:solidFill>
                  <a:srgbClr val="1E252B"/>
                </a:solidFill>
              </a:rPr>
              <a:t>reuse, recycling, reclaim or destruction.</a:t>
            </a:r>
            <a:endParaRPr lang="en-GB" noProof="0" dirty="0"/>
          </a:p>
        </p:txBody>
      </p:sp>
      <p:sp>
        <p:nvSpPr>
          <p:cNvPr id="24" name="Shape 23">
            <a:extLst>
              <a:ext uri="{FF2B5EF4-FFF2-40B4-BE49-F238E27FC236}">
                <a16:creationId xmlns:a16="http://schemas.microsoft.com/office/drawing/2014/main" id="{5C490D30-8468-FE0E-C1CC-AB809E3A3A9C}"/>
              </a:ext>
            </a:extLst>
          </p:cNvPr>
          <p:cNvSpPr/>
          <p:nvPr/>
        </p:nvSpPr>
        <p:spPr>
          <a:xfrm>
            <a:off x="1014984" y="4239387"/>
            <a:ext cx="0" cy="411480"/>
          </a:xfrm>
          <a:prstGeom prst="line">
            <a:avLst/>
          </a:prstGeom>
          <a:noFill/>
          <a:ln w="15240">
            <a:solidFill>
              <a:srgbClr val="B7C8D3"/>
            </a:solidFill>
            <a:prstDash val="solid"/>
          </a:ln>
        </p:spPr>
        <p:txBody>
          <a:bodyPr/>
          <a:lstStyle/>
          <a:p>
            <a:endParaRPr lang="en-GB" sz="2000" noProof="0" dirty="0"/>
          </a:p>
        </p:txBody>
      </p:sp>
      <p:sp>
        <p:nvSpPr>
          <p:cNvPr id="25" name="Shape 24">
            <a:extLst>
              <a:ext uri="{FF2B5EF4-FFF2-40B4-BE49-F238E27FC236}">
                <a16:creationId xmlns:a16="http://schemas.microsoft.com/office/drawing/2014/main" id="{99BE31A3-5B51-192F-8A4D-E265D16CAF8B}"/>
              </a:ext>
            </a:extLst>
          </p:cNvPr>
          <p:cNvSpPr/>
          <p:nvPr/>
        </p:nvSpPr>
        <p:spPr>
          <a:xfrm>
            <a:off x="822960" y="4669155"/>
            <a:ext cx="384048" cy="384048"/>
          </a:xfrm>
          <a:prstGeom prst="ellipse">
            <a:avLst/>
          </a:prstGeom>
          <a:solidFill>
            <a:srgbClr val="00A7A5"/>
          </a:solidFill>
          <a:ln w="12700">
            <a:solidFill>
              <a:srgbClr val="333333">
                <a:alpha val="0"/>
              </a:srgbClr>
            </a:solidFill>
            <a:prstDash val="solid"/>
          </a:ln>
        </p:spPr>
        <p:txBody>
          <a:bodyPr/>
          <a:lstStyle/>
          <a:p>
            <a:endParaRPr lang="en-GB" sz="2000" noProof="0" dirty="0"/>
          </a:p>
        </p:txBody>
      </p:sp>
      <p:sp>
        <p:nvSpPr>
          <p:cNvPr id="26" name="Text 25">
            <a:extLst>
              <a:ext uri="{FF2B5EF4-FFF2-40B4-BE49-F238E27FC236}">
                <a16:creationId xmlns:a16="http://schemas.microsoft.com/office/drawing/2014/main" id="{28564974-73F9-2AAD-FD4C-14B39C68900B}"/>
              </a:ext>
            </a:extLst>
          </p:cNvPr>
          <p:cNvSpPr/>
          <p:nvPr/>
        </p:nvSpPr>
        <p:spPr>
          <a:xfrm>
            <a:off x="946404" y="4769739"/>
            <a:ext cx="137160" cy="109728"/>
          </a:xfrm>
          <a:prstGeom prst="rect">
            <a:avLst/>
          </a:prstGeom>
          <a:noFill/>
          <a:ln/>
        </p:spPr>
        <p:txBody>
          <a:bodyPr wrap="square" lIns="508" tIns="508" rIns="508" bIns="508" rtlCol="0" anchor="ctr">
            <a:noAutofit/>
          </a:bodyPr>
          <a:lstStyle/>
          <a:p>
            <a:pPr marL="0" indent="0" algn="ctr">
              <a:buNone/>
            </a:pPr>
            <a:r>
              <a:rPr lang="en-GB" sz="1400" b="1" noProof="0" dirty="0">
                <a:solidFill>
                  <a:srgbClr val="FFFFFF"/>
                </a:solidFill>
              </a:rPr>
              <a:t>5</a:t>
            </a:r>
            <a:endParaRPr lang="en-GB" sz="1400" noProof="0" dirty="0"/>
          </a:p>
        </p:txBody>
      </p:sp>
      <p:sp>
        <p:nvSpPr>
          <p:cNvPr id="27" name="Text 26">
            <a:extLst>
              <a:ext uri="{FF2B5EF4-FFF2-40B4-BE49-F238E27FC236}">
                <a16:creationId xmlns:a16="http://schemas.microsoft.com/office/drawing/2014/main" id="{128BB537-E0F0-8214-0A9C-534686369268}"/>
              </a:ext>
            </a:extLst>
          </p:cNvPr>
          <p:cNvSpPr/>
          <p:nvPr/>
        </p:nvSpPr>
        <p:spPr>
          <a:xfrm>
            <a:off x="1417320" y="4744720"/>
            <a:ext cx="2286000" cy="274320"/>
          </a:xfrm>
          <a:prstGeom prst="rect">
            <a:avLst/>
          </a:prstGeom>
          <a:noFill/>
          <a:ln/>
        </p:spPr>
        <p:txBody>
          <a:bodyPr wrap="square" lIns="508" tIns="508" rIns="508" bIns="508" rtlCol="0" anchor="ctr">
            <a:noAutofit/>
          </a:bodyPr>
          <a:lstStyle/>
          <a:p>
            <a:pPr marL="0" indent="0">
              <a:buNone/>
            </a:pPr>
            <a:r>
              <a:rPr lang="en-GB" b="1" noProof="0" dirty="0">
                <a:solidFill>
                  <a:srgbClr val="123047"/>
                </a:solidFill>
              </a:rPr>
              <a:t>Timing buffer</a:t>
            </a:r>
            <a:endParaRPr lang="en-GB" noProof="0" dirty="0"/>
          </a:p>
        </p:txBody>
      </p:sp>
      <p:sp>
        <p:nvSpPr>
          <p:cNvPr id="28" name="Text 27">
            <a:extLst>
              <a:ext uri="{FF2B5EF4-FFF2-40B4-BE49-F238E27FC236}">
                <a16:creationId xmlns:a16="http://schemas.microsoft.com/office/drawing/2014/main" id="{A64D4792-AABF-08E4-011D-DC23C0B9035E}"/>
              </a:ext>
            </a:extLst>
          </p:cNvPr>
          <p:cNvSpPr/>
          <p:nvPr/>
        </p:nvSpPr>
        <p:spPr>
          <a:xfrm>
            <a:off x="3703320" y="4726432"/>
            <a:ext cx="7406640" cy="347472"/>
          </a:xfrm>
          <a:prstGeom prst="rect">
            <a:avLst/>
          </a:prstGeom>
          <a:noFill/>
          <a:ln/>
        </p:spPr>
        <p:txBody>
          <a:bodyPr wrap="square" lIns="508" tIns="508" rIns="508" bIns="508" rtlCol="0" anchor="ctr">
            <a:noAutofit/>
          </a:bodyPr>
          <a:lstStyle/>
          <a:p>
            <a:pPr marL="0" indent="0">
              <a:buNone/>
            </a:pPr>
            <a:r>
              <a:rPr lang="en-GB" b="1" noProof="0" dirty="0">
                <a:solidFill>
                  <a:srgbClr val="1E252B"/>
                </a:solidFill>
              </a:rPr>
              <a:t>Storage of sufficient quantity </a:t>
            </a:r>
            <a:r>
              <a:rPr lang="en-GB" noProof="0" dirty="0">
                <a:solidFill>
                  <a:srgbClr val="1E252B"/>
                </a:solidFill>
              </a:rPr>
              <a:t>(e.g. plus 40%)</a:t>
            </a:r>
            <a:r>
              <a:rPr lang="en-GB" b="1" noProof="0" dirty="0">
                <a:solidFill>
                  <a:srgbClr val="1E252B"/>
                </a:solidFill>
              </a:rPr>
              <a:t> </a:t>
            </a:r>
            <a:r>
              <a:rPr lang="en-GB" noProof="0" dirty="0">
                <a:solidFill>
                  <a:srgbClr val="1E252B"/>
                </a:solidFill>
              </a:rPr>
              <a:t>because recovered volumes return later than peak refill demand.</a:t>
            </a:r>
            <a:endParaRPr lang="en-GB" noProof="0" dirty="0"/>
          </a:p>
        </p:txBody>
      </p:sp>
      <p:pic>
        <p:nvPicPr>
          <p:cNvPr id="29" name="Grafik 28">
            <a:extLst>
              <a:ext uri="{FF2B5EF4-FFF2-40B4-BE49-F238E27FC236}">
                <a16:creationId xmlns:a16="http://schemas.microsoft.com/office/drawing/2014/main" id="{AF645D0C-2C90-B13D-B73E-85BC03ADF90C}"/>
              </a:ext>
            </a:extLst>
          </p:cNvPr>
          <p:cNvPicPr>
            <a:picLocks noChangeAspect="1"/>
          </p:cNvPicPr>
          <p:nvPr/>
        </p:nvPicPr>
        <p:blipFill>
          <a:blip r:embed="rId2"/>
          <a:stretch>
            <a:fillRect/>
          </a:stretch>
        </p:blipFill>
        <p:spPr>
          <a:xfrm>
            <a:off x="9906895" y="0"/>
            <a:ext cx="2540242" cy="2540242"/>
          </a:xfrm>
          <a:prstGeom prst="rect">
            <a:avLst/>
          </a:prstGeom>
        </p:spPr>
      </p:pic>
    </p:spTree>
    <p:extLst>
      <p:ext uri="{BB962C8B-B14F-4D97-AF65-F5344CB8AC3E}">
        <p14:creationId xmlns:p14="http://schemas.microsoft.com/office/powerpoint/2010/main" val="42600171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94F14E37-EE18-2F89-334F-A6A34EA973FE}"/>
              </a:ext>
            </a:extLst>
          </p:cNvPr>
          <p:cNvSpPr>
            <a:spLocks noGrp="1"/>
          </p:cNvSpPr>
          <p:nvPr>
            <p:ph idx="1"/>
          </p:nvPr>
        </p:nvSpPr>
        <p:spPr>
          <a:xfrm>
            <a:off x="335937" y="1168779"/>
            <a:ext cx="8550888" cy="4789487"/>
          </a:xfrm>
        </p:spPr>
        <p:txBody>
          <a:bodyPr/>
          <a:lstStyle/>
          <a:p>
            <a:pPr marL="0" indent="0">
              <a:buNone/>
            </a:pPr>
            <a:r>
              <a:rPr lang="en-GB" sz="2000" b="1" noProof="0" dirty="0"/>
              <a:t>Current stock (equipment database)</a:t>
            </a:r>
            <a:endParaRPr lang="en-GB" sz="2000" noProof="0" dirty="0"/>
          </a:p>
          <a:p>
            <a:pPr lvl="1"/>
            <a:r>
              <a:rPr lang="en-GB" sz="2000" noProof="0" dirty="0"/>
              <a:t>Which </a:t>
            </a:r>
            <a:r>
              <a:rPr lang="en-GB" sz="2000" b="1" noProof="0" dirty="0"/>
              <a:t>systems </a:t>
            </a:r>
            <a:r>
              <a:rPr lang="en-GB" sz="2000" noProof="0" dirty="0"/>
              <a:t>are still in operation? </a:t>
            </a:r>
          </a:p>
          <a:p>
            <a:pPr lvl="1"/>
            <a:r>
              <a:rPr lang="en-GB" sz="2000" noProof="0" dirty="0"/>
              <a:t>Which </a:t>
            </a:r>
            <a:r>
              <a:rPr lang="en-GB" sz="2000" b="1" noProof="0" dirty="0"/>
              <a:t>refrigerants </a:t>
            </a:r>
            <a:r>
              <a:rPr lang="en-GB" sz="2000" noProof="0" dirty="0"/>
              <a:t>are used, and in what charge sizes? </a:t>
            </a:r>
          </a:p>
          <a:p>
            <a:pPr lvl="1"/>
            <a:r>
              <a:rPr lang="en-GB" sz="2000" noProof="0" dirty="0"/>
              <a:t>Which systems are </a:t>
            </a:r>
            <a:r>
              <a:rPr lang="en-GB" sz="2000" b="1" noProof="0" dirty="0"/>
              <a:t>high-risk </a:t>
            </a:r>
            <a:r>
              <a:rPr lang="en-GB" sz="2000" noProof="0" dirty="0"/>
              <a:t>due to age, leakage or failures? </a:t>
            </a:r>
          </a:p>
          <a:p>
            <a:pPr lvl="1"/>
            <a:r>
              <a:rPr lang="en-GB" sz="2000" b="1" noProof="0" dirty="0"/>
              <a:t>Future servicing needs</a:t>
            </a:r>
            <a:endParaRPr lang="en-GB" sz="2000" noProof="0" dirty="0"/>
          </a:p>
          <a:p>
            <a:pPr lvl="1"/>
            <a:r>
              <a:rPr lang="en-GB" sz="2000" b="1" noProof="0" dirty="0"/>
              <a:t>How much </a:t>
            </a:r>
            <a:r>
              <a:rPr lang="en-GB" sz="2000" noProof="0" dirty="0"/>
              <a:t>refrigerant will be needed before systems are replaced? </a:t>
            </a:r>
          </a:p>
          <a:p>
            <a:pPr lvl="1"/>
            <a:r>
              <a:rPr lang="en-GB" sz="2000" noProof="0" dirty="0"/>
              <a:t>Which refrigerants remain critical for </a:t>
            </a:r>
            <a:r>
              <a:rPr lang="en-GB" sz="2000" b="1" noProof="0" dirty="0"/>
              <a:t>legacy equipment</a:t>
            </a:r>
            <a:r>
              <a:rPr lang="en-GB" sz="2000" noProof="0" dirty="0"/>
              <a:t>? </a:t>
            </a:r>
          </a:p>
          <a:p>
            <a:pPr lvl="1"/>
            <a:r>
              <a:rPr lang="en-GB" sz="2000" b="1" noProof="0" dirty="0"/>
              <a:t>When </a:t>
            </a:r>
            <a:r>
              <a:rPr lang="en-GB" sz="2000" noProof="0" dirty="0"/>
              <a:t>will demand </a:t>
            </a:r>
            <a:r>
              <a:rPr lang="en-GB" sz="2000" b="1" noProof="0" dirty="0"/>
              <a:t>peak </a:t>
            </a:r>
            <a:r>
              <a:rPr lang="en-GB" sz="2000" noProof="0" dirty="0"/>
              <a:t>during the servicing season?</a:t>
            </a:r>
          </a:p>
          <a:p>
            <a:pPr marL="215991" lvl="1" indent="0">
              <a:buNone/>
            </a:pPr>
            <a:endParaRPr lang="en-GB" sz="2000" noProof="0" dirty="0"/>
          </a:p>
          <a:p>
            <a:pPr marL="0" indent="0">
              <a:buNone/>
            </a:pPr>
            <a:r>
              <a:rPr lang="en-GB" sz="2000" b="1" noProof="0" dirty="0"/>
              <a:t>Planning relevance</a:t>
            </a:r>
            <a:endParaRPr lang="en-GB" sz="2000" noProof="0" dirty="0"/>
          </a:p>
          <a:p>
            <a:r>
              <a:rPr lang="en-GB" sz="2000" noProof="0" dirty="0"/>
              <a:t>Identifies future supply risks </a:t>
            </a:r>
          </a:p>
          <a:p>
            <a:r>
              <a:rPr lang="en-GB" sz="2000" noProof="0" dirty="0"/>
              <a:t>Helps plan buffer stocks </a:t>
            </a:r>
          </a:p>
          <a:p>
            <a:r>
              <a:rPr lang="en-GB" sz="2000" noProof="0" dirty="0"/>
              <a:t>Links RRR to asset management</a:t>
            </a:r>
          </a:p>
          <a:p>
            <a:endParaRPr lang="en-GB" sz="2000" noProof="0" dirty="0"/>
          </a:p>
        </p:txBody>
      </p:sp>
      <p:sp>
        <p:nvSpPr>
          <p:cNvPr id="3" name="Titel 2">
            <a:extLst>
              <a:ext uri="{FF2B5EF4-FFF2-40B4-BE49-F238E27FC236}">
                <a16:creationId xmlns:a16="http://schemas.microsoft.com/office/drawing/2014/main" id="{F97548D1-4601-687E-DEF1-B711D489F555}"/>
              </a:ext>
            </a:extLst>
          </p:cNvPr>
          <p:cNvSpPr>
            <a:spLocks noGrp="1"/>
          </p:cNvSpPr>
          <p:nvPr>
            <p:ph type="title"/>
          </p:nvPr>
        </p:nvSpPr>
        <p:spPr/>
        <p:txBody>
          <a:bodyPr/>
          <a:lstStyle/>
          <a:p>
            <a:r>
              <a:rPr lang="en-GB" noProof="0" dirty="0"/>
              <a:t>Refrigerant inventory 1/2</a:t>
            </a:r>
          </a:p>
        </p:txBody>
      </p:sp>
      <p:sp>
        <p:nvSpPr>
          <p:cNvPr id="4" name="Textplatzhalter 3">
            <a:extLst>
              <a:ext uri="{FF2B5EF4-FFF2-40B4-BE49-F238E27FC236}">
                <a16:creationId xmlns:a16="http://schemas.microsoft.com/office/drawing/2014/main" id="{54E17435-15B4-2D29-2D2B-7FBFB678E2DF}"/>
              </a:ext>
            </a:extLst>
          </p:cNvPr>
          <p:cNvSpPr>
            <a:spLocks noGrp="1"/>
          </p:cNvSpPr>
          <p:nvPr>
            <p:ph type="body" sz="quarter" idx="10"/>
          </p:nvPr>
        </p:nvSpPr>
        <p:spPr/>
        <p:txBody>
          <a:bodyPr/>
          <a:lstStyle/>
          <a:p>
            <a:r>
              <a:rPr lang="en-GB" noProof="0" dirty="0"/>
              <a:t>Expected Refrigerant Demand – What information is needed?</a:t>
            </a:r>
          </a:p>
        </p:txBody>
      </p:sp>
      <p:pic>
        <p:nvPicPr>
          <p:cNvPr id="6" name="Grafik 5">
            <a:extLst>
              <a:ext uri="{FF2B5EF4-FFF2-40B4-BE49-F238E27FC236}">
                <a16:creationId xmlns:a16="http://schemas.microsoft.com/office/drawing/2014/main" id="{11353D1B-2C1B-6F56-3068-208E7F99AFFE}"/>
              </a:ext>
            </a:extLst>
          </p:cNvPr>
          <p:cNvPicPr>
            <a:picLocks noChangeAspect="1"/>
          </p:cNvPicPr>
          <p:nvPr/>
        </p:nvPicPr>
        <p:blipFill>
          <a:blip r:embed="rId2"/>
          <a:stretch>
            <a:fillRect/>
          </a:stretch>
        </p:blipFill>
        <p:spPr>
          <a:xfrm>
            <a:off x="9547380" y="4057587"/>
            <a:ext cx="2933577" cy="2933577"/>
          </a:xfrm>
          <a:prstGeom prst="rect">
            <a:avLst/>
          </a:prstGeom>
        </p:spPr>
      </p:pic>
      <p:pic>
        <p:nvPicPr>
          <p:cNvPr id="8" name="Grafik 7">
            <a:extLst>
              <a:ext uri="{FF2B5EF4-FFF2-40B4-BE49-F238E27FC236}">
                <a16:creationId xmlns:a16="http://schemas.microsoft.com/office/drawing/2014/main" id="{B91F8F63-C9A0-206A-AD22-5FD68C090A89}"/>
              </a:ext>
            </a:extLst>
          </p:cNvPr>
          <p:cNvPicPr>
            <a:picLocks noChangeAspect="1"/>
          </p:cNvPicPr>
          <p:nvPr/>
        </p:nvPicPr>
        <p:blipFill>
          <a:blip r:embed="rId3"/>
          <a:stretch>
            <a:fillRect/>
          </a:stretch>
        </p:blipFill>
        <p:spPr>
          <a:xfrm>
            <a:off x="7689777" y="4190755"/>
            <a:ext cx="2667243" cy="2667243"/>
          </a:xfrm>
          <a:prstGeom prst="rect">
            <a:avLst/>
          </a:prstGeom>
        </p:spPr>
      </p:pic>
      <p:pic>
        <p:nvPicPr>
          <p:cNvPr id="10" name="Grafik 9">
            <a:extLst>
              <a:ext uri="{FF2B5EF4-FFF2-40B4-BE49-F238E27FC236}">
                <a16:creationId xmlns:a16="http://schemas.microsoft.com/office/drawing/2014/main" id="{93411F40-5070-B256-3395-2AFE6F318615}"/>
              </a:ext>
            </a:extLst>
          </p:cNvPr>
          <p:cNvPicPr>
            <a:picLocks noChangeAspect="1"/>
          </p:cNvPicPr>
          <p:nvPr/>
        </p:nvPicPr>
        <p:blipFill>
          <a:blip r:embed="rId4"/>
          <a:stretch>
            <a:fillRect/>
          </a:stretch>
        </p:blipFill>
        <p:spPr>
          <a:xfrm>
            <a:off x="7689777" y="152954"/>
            <a:ext cx="5080485" cy="5080485"/>
          </a:xfrm>
          <a:prstGeom prst="rect">
            <a:avLst/>
          </a:prstGeom>
        </p:spPr>
      </p:pic>
    </p:spTree>
    <p:extLst>
      <p:ext uri="{BB962C8B-B14F-4D97-AF65-F5344CB8AC3E}">
        <p14:creationId xmlns:p14="http://schemas.microsoft.com/office/powerpoint/2010/main" val="28405786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5649C5E-E535-C884-363D-AAED36C48470}"/>
              </a:ext>
            </a:extLst>
          </p:cNvPr>
          <p:cNvSpPr>
            <a:spLocks noGrp="1"/>
          </p:cNvSpPr>
          <p:nvPr>
            <p:ph idx="1"/>
          </p:nvPr>
        </p:nvSpPr>
        <p:spPr>
          <a:xfrm>
            <a:off x="335937" y="1168779"/>
            <a:ext cx="7064988" cy="4789487"/>
          </a:xfrm>
        </p:spPr>
        <p:txBody>
          <a:bodyPr/>
          <a:lstStyle/>
          <a:p>
            <a:pPr marL="0" indent="0">
              <a:buNone/>
            </a:pPr>
            <a:r>
              <a:rPr lang="en-GB" sz="2000" b="1" noProof="0" dirty="0"/>
              <a:t>Recovery potential</a:t>
            </a:r>
            <a:endParaRPr lang="en-GB" sz="2000" noProof="0" dirty="0"/>
          </a:p>
          <a:p>
            <a:pPr lvl="1"/>
            <a:r>
              <a:rPr lang="en-GB" sz="2000" b="1" noProof="0" dirty="0"/>
              <a:t>Which systems </a:t>
            </a:r>
            <a:r>
              <a:rPr lang="en-GB" sz="2000" noProof="0" dirty="0"/>
              <a:t>will be retrofitted or decommissioned? </a:t>
            </a:r>
          </a:p>
          <a:p>
            <a:pPr lvl="1"/>
            <a:r>
              <a:rPr lang="en-GB" sz="2000" b="1" noProof="0" dirty="0"/>
              <a:t>How much refrigerant</a:t>
            </a:r>
            <a:r>
              <a:rPr lang="en-GB" sz="2000" noProof="0" dirty="0"/>
              <a:t> can realistically be recovered? </a:t>
            </a:r>
          </a:p>
          <a:p>
            <a:pPr lvl="1"/>
            <a:r>
              <a:rPr lang="en-GB" sz="2000" b="1" noProof="0" dirty="0"/>
              <a:t>What share </a:t>
            </a:r>
            <a:r>
              <a:rPr lang="en-GB" sz="2000" noProof="0" dirty="0"/>
              <a:t>is likely to return as usable recycled or reclaimed refrigerant? </a:t>
            </a:r>
          </a:p>
          <a:p>
            <a:pPr marL="215991" lvl="1" indent="0">
              <a:buNone/>
            </a:pPr>
            <a:endParaRPr lang="en-GB" sz="2000" noProof="0" dirty="0"/>
          </a:p>
          <a:p>
            <a:pPr marL="0" indent="0">
              <a:buNone/>
            </a:pPr>
            <a:r>
              <a:rPr lang="en-GB" sz="2000" b="1" noProof="0" dirty="0"/>
              <a:t>Planning insight</a:t>
            </a:r>
            <a:endParaRPr lang="en-GB" sz="2000" noProof="0" dirty="0"/>
          </a:p>
          <a:p>
            <a:r>
              <a:rPr lang="en-GB" sz="2000" noProof="0" dirty="0"/>
              <a:t>Operators need to </a:t>
            </a:r>
            <a:r>
              <a:rPr lang="en-GB" sz="2000" b="1" noProof="0" dirty="0"/>
              <a:t>compare </a:t>
            </a:r>
            <a:r>
              <a:rPr lang="en-GB" sz="2000" noProof="0" dirty="0"/>
              <a:t>future demand with expected usable return flows. </a:t>
            </a:r>
          </a:p>
          <a:p>
            <a:r>
              <a:rPr lang="en-GB" sz="2000" b="1" noProof="0" dirty="0"/>
              <a:t>Buffer stocks </a:t>
            </a:r>
            <a:r>
              <a:rPr lang="en-GB" sz="2000" noProof="0" dirty="0"/>
              <a:t>may be needed because recovered refrigerant often returns later than demand occurs. </a:t>
            </a:r>
          </a:p>
          <a:p>
            <a:pPr marL="0" indent="0">
              <a:buNone/>
            </a:pPr>
            <a:endParaRPr lang="en-GB" sz="2000" noProof="0" dirty="0"/>
          </a:p>
          <a:p>
            <a:endParaRPr lang="en-GB" sz="2000" noProof="0" dirty="0"/>
          </a:p>
        </p:txBody>
      </p:sp>
      <p:sp>
        <p:nvSpPr>
          <p:cNvPr id="3" name="Titel 2">
            <a:extLst>
              <a:ext uri="{FF2B5EF4-FFF2-40B4-BE49-F238E27FC236}">
                <a16:creationId xmlns:a16="http://schemas.microsoft.com/office/drawing/2014/main" id="{663FABDB-2DF9-3AAF-C265-47B8C58DB304}"/>
              </a:ext>
            </a:extLst>
          </p:cNvPr>
          <p:cNvSpPr>
            <a:spLocks noGrp="1"/>
          </p:cNvSpPr>
          <p:nvPr>
            <p:ph type="title"/>
          </p:nvPr>
        </p:nvSpPr>
        <p:spPr/>
        <p:txBody>
          <a:bodyPr/>
          <a:lstStyle/>
          <a:p>
            <a:r>
              <a:rPr lang="en-GB" noProof="0" dirty="0"/>
              <a:t>Refrigerant inventory 2/2</a:t>
            </a:r>
          </a:p>
        </p:txBody>
      </p:sp>
      <p:sp>
        <p:nvSpPr>
          <p:cNvPr id="4" name="Textplatzhalter 3">
            <a:extLst>
              <a:ext uri="{FF2B5EF4-FFF2-40B4-BE49-F238E27FC236}">
                <a16:creationId xmlns:a16="http://schemas.microsoft.com/office/drawing/2014/main" id="{EA2B235C-3A83-0086-EDD8-9056BE8BFEDC}"/>
              </a:ext>
            </a:extLst>
          </p:cNvPr>
          <p:cNvSpPr>
            <a:spLocks noGrp="1"/>
          </p:cNvSpPr>
          <p:nvPr>
            <p:ph type="body" sz="quarter" idx="10"/>
          </p:nvPr>
        </p:nvSpPr>
        <p:spPr/>
        <p:txBody>
          <a:bodyPr/>
          <a:lstStyle/>
          <a:p>
            <a:r>
              <a:rPr lang="en-GB" noProof="0" dirty="0"/>
              <a:t>Matching Demand with Recovered Refrigerant Flows</a:t>
            </a:r>
          </a:p>
        </p:txBody>
      </p:sp>
      <p:pic>
        <p:nvPicPr>
          <p:cNvPr id="6" name="Grafik 5">
            <a:extLst>
              <a:ext uri="{FF2B5EF4-FFF2-40B4-BE49-F238E27FC236}">
                <a16:creationId xmlns:a16="http://schemas.microsoft.com/office/drawing/2014/main" id="{2F9F8F97-7919-E35A-3B5C-46AE8E6F28AB}"/>
              </a:ext>
            </a:extLst>
          </p:cNvPr>
          <p:cNvPicPr>
            <a:picLocks noChangeAspect="1"/>
          </p:cNvPicPr>
          <p:nvPr/>
        </p:nvPicPr>
        <p:blipFill>
          <a:blip r:embed="rId2"/>
          <a:stretch>
            <a:fillRect/>
          </a:stretch>
        </p:blipFill>
        <p:spPr>
          <a:xfrm>
            <a:off x="9601565" y="1168523"/>
            <a:ext cx="2933577" cy="2933577"/>
          </a:xfrm>
          <a:prstGeom prst="rect">
            <a:avLst/>
          </a:prstGeom>
        </p:spPr>
      </p:pic>
      <p:pic>
        <p:nvPicPr>
          <p:cNvPr id="8" name="Grafik 7">
            <a:extLst>
              <a:ext uri="{FF2B5EF4-FFF2-40B4-BE49-F238E27FC236}">
                <a16:creationId xmlns:a16="http://schemas.microsoft.com/office/drawing/2014/main" id="{50B9B5B2-9434-3F37-4079-94D40FD192C8}"/>
              </a:ext>
            </a:extLst>
          </p:cNvPr>
          <p:cNvPicPr>
            <a:picLocks noChangeAspect="1"/>
          </p:cNvPicPr>
          <p:nvPr/>
        </p:nvPicPr>
        <p:blipFill>
          <a:blip r:embed="rId3"/>
          <a:stretch>
            <a:fillRect/>
          </a:stretch>
        </p:blipFill>
        <p:spPr>
          <a:xfrm>
            <a:off x="9867899" y="-164843"/>
            <a:ext cx="2667243" cy="2667243"/>
          </a:xfrm>
          <a:prstGeom prst="rect">
            <a:avLst/>
          </a:prstGeom>
        </p:spPr>
      </p:pic>
    </p:spTree>
    <p:extLst>
      <p:ext uri="{BB962C8B-B14F-4D97-AF65-F5344CB8AC3E}">
        <p14:creationId xmlns:p14="http://schemas.microsoft.com/office/powerpoint/2010/main" val="11447285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27A5C3-901E-E84C-83AB-18B68B4719CC}"/>
              </a:ext>
            </a:extLst>
          </p:cNvPr>
          <p:cNvSpPr>
            <a:spLocks noGrp="1"/>
          </p:cNvSpPr>
          <p:nvPr>
            <p:ph type="title"/>
          </p:nvPr>
        </p:nvSpPr>
        <p:spPr/>
        <p:txBody>
          <a:bodyPr lIns="0" tIns="0" rIns="0" bIns="0"/>
          <a:lstStyle/>
          <a:p>
            <a:r>
              <a:rPr lang="en-GB" noProof="0" dirty="0"/>
              <a:t>Economic logic</a:t>
            </a:r>
            <a:br>
              <a:rPr lang="en-GB" noProof="0" dirty="0"/>
            </a:br>
            <a:endParaRPr lang="en-GB" noProof="0" dirty="0"/>
          </a:p>
        </p:txBody>
      </p:sp>
      <p:sp>
        <p:nvSpPr>
          <p:cNvPr id="5" name="Shape 4">
            <a:extLst>
              <a:ext uri="{FF2B5EF4-FFF2-40B4-BE49-F238E27FC236}">
                <a16:creationId xmlns:a16="http://schemas.microsoft.com/office/drawing/2014/main" id="{7F4DA3C6-FCF0-C727-721A-2720156B8F77}"/>
              </a:ext>
            </a:extLst>
          </p:cNvPr>
          <p:cNvSpPr/>
          <p:nvPr/>
        </p:nvSpPr>
        <p:spPr>
          <a:xfrm>
            <a:off x="762000" y="1600199"/>
            <a:ext cx="4663440" cy="4371975"/>
          </a:xfrm>
          <a:prstGeom prst="roundRect">
            <a:avLst>
              <a:gd name="adj" fmla="val 3077"/>
            </a:avLst>
          </a:prstGeom>
          <a:solidFill>
            <a:srgbClr val="FFFFFF"/>
          </a:solidFill>
          <a:ln w="10160">
            <a:solidFill>
              <a:srgbClr val="D6E2EA"/>
            </a:solidFill>
            <a:prstDash val="solid"/>
          </a:ln>
        </p:spPr>
        <p:txBody>
          <a:bodyPr/>
          <a:lstStyle/>
          <a:p>
            <a:endParaRPr lang="en-GB" sz="2000" noProof="0" dirty="0"/>
          </a:p>
        </p:txBody>
      </p:sp>
      <p:sp>
        <p:nvSpPr>
          <p:cNvPr id="6" name="Text 5">
            <a:extLst>
              <a:ext uri="{FF2B5EF4-FFF2-40B4-BE49-F238E27FC236}">
                <a16:creationId xmlns:a16="http://schemas.microsoft.com/office/drawing/2014/main" id="{2FCACD0A-5762-A11A-9437-6CD92F334AB4}"/>
              </a:ext>
            </a:extLst>
          </p:cNvPr>
          <p:cNvSpPr/>
          <p:nvPr/>
        </p:nvSpPr>
        <p:spPr>
          <a:xfrm>
            <a:off x="1051560" y="1778000"/>
            <a:ext cx="2103120" cy="274320"/>
          </a:xfrm>
          <a:prstGeom prst="rect">
            <a:avLst/>
          </a:prstGeom>
          <a:noFill/>
          <a:ln/>
        </p:spPr>
        <p:txBody>
          <a:bodyPr wrap="square" lIns="508" tIns="508" rIns="508" bIns="508" rtlCol="0" anchor="ctr">
            <a:noAutofit/>
          </a:bodyPr>
          <a:lstStyle/>
          <a:p>
            <a:pPr marL="0" indent="0">
              <a:buNone/>
            </a:pPr>
            <a:r>
              <a:rPr lang="en-GB" sz="2000" b="1" noProof="0" dirty="0">
                <a:solidFill>
                  <a:srgbClr val="B83A3A"/>
                </a:solidFill>
              </a:rPr>
              <a:t>Cost side</a:t>
            </a:r>
            <a:endParaRPr lang="en-GB" sz="2000" noProof="0" dirty="0"/>
          </a:p>
        </p:txBody>
      </p:sp>
      <p:sp>
        <p:nvSpPr>
          <p:cNvPr id="7" name="Text 6">
            <a:extLst>
              <a:ext uri="{FF2B5EF4-FFF2-40B4-BE49-F238E27FC236}">
                <a16:creationId xmlns:a16="http://schemas.microsoft.com/office/drawing/2014/main" id="{5D555AE3-1EC5-DE32-B94F-501A32776212}"/>
              </a:ext>
            </a:extLst>
          </p:cNvPr>
          <p:cNvSpPr/>
          <p:nvPr/>
        </p:nvSpPr>
        <p:spPr>
          <a:xfrm>
            <a:off x="1127760" y="2128519"/>
            <a:ext cx="3931920" cy="3007361"/>
          </a:xfrm>
          <a:prstGeom prst="rect">
            <a:avLst/>
          </a:prstGeom>
          <a:noFill/>
          <a:ln/>
        </p:spPr>
        <p:txBody>
          <a:bodyPr wrap="square" lIns="508" tIns="508" rIns="508" bIns="508" rtlCol="0" anchor="t">
            <a:noAutofit/>
          </a:bodyPr>
          <a:lstStyle/>
          <a:p>
            <a:pPr marL="285750" indent="-285750">
              <a:buFont typeface="Arial" panose="020B0604020202020204" pitchFamily="34" charset="0"/>
              <a:buChar char="•"/>
            </a:pPr>
            <a:r>
              <a:rPr lang="en-GB" noProof="0" dirty="0">
                <a:solidFill>
                  <a:srgbClr val="1E252B"/>
                </a:solidFill>
              </a:rPr>
              <a:t>Recovery </a:t>
            </a:r>
            <a:r>
              <a:rPr lang="en-GB" b="1" noProof="0" dirty="0">
                <a:solidFill>
                  <a:srgbClr val="1E252B"/>
                </a:solidFill>
              </a:rPr>
              <a:t>adds labour </a:t>
            </a:r>
            <a:r>
              <a:rPr lang="en-GB" noProof="0" dirty="0">
                <a:solidFill>
                  <a:srgbClr val="1E252B"/>
                </a:solidFill>
              </a:rPr>
              <a:t>during service, retrofit or decommissioning.</a:t>
            </a:r>
          </a:p>
          <a:p>
            <a:pPr marL="285750" indent="-285750">
              <a:buFont typeface="Arial" panose="020B0604020202020204" pitchFamily="34" charset="0"/>
              <a:buChar char="•"/>
            </a:pPr>
            <a:r>
              <a:rPr lang="en-GB" b="1" noProof="0" dirty="0">
                <a:solidFill>
                  <a:srgbClr val="1E252B"/>
                </a:solidFill>
              </a:rPr>
              <a:t>Cylinders must be available</a:t>
            </a:r>
            <a:r>
              <a:rPr lang="en-GB" noProof="0" dirty="0">
                <a:solidFill>
                  <a:srgbClr val="1E252B"/>
                </a:solidFill>
              </a:rPr>
              <a:t>, labelled, tracked and returned.</a:t>
            </a:r>
          </a:p>
          <a:p>
            <a:pPr marL="285750" indent="-285750">
              <a:buFont typeface="Arial" panose="020B0604020202020204" pitchFamily="34" charset="0"/>
              <a:buChar char="•"/>
            </a:pPr>
            <a:r>
              <a:rPr lang="en-GB" b="1" noProof="0" dirty="0">
                <a:solidFill>
                  <a:srgbClr val="1E252B"/>
                </a:solidFill>
              </a:rPr>
              <a:t>Transport costs rise </a:t>
            </a:r>
            <a:r>
              <a:rPr lang="en-GB" noProof="0" dirty="0">
                <a:solidFill>
                  <a:srgbClr val="1E252B"/>
                </a:solidFill>
              </a:rPr>
              <a:t>when volumes are small or dispersed.</a:t>
            </a:r>
          </a:p>
          <a:p>
            <a:pPr marL="285750" indent="-285750">
              <a:buFont typeface="Arial" panose="020B0604020202020204" pitchFamily="34" charset="0"/>
              <a:buChar char="•"/>
            </a:pPr>
            <a:r>
              <a:rPr lang="en-GB" noProof="0" dirty="0">
                <a:solidFill>
                  <a:srgbClr val="1E252B"/>
                </a:solidFill>
              </a:rPr>
              <a:t>Analysis, recycling, reclaim and destruction </a:t>
            </a:r>
            <a:r>
              <a:rPr lang="en-GB" b="1" noProof="0" dirty="0">
                <a:solidFill>
                  <a:srgbClr val="1E252B"/>
                </a:solidFill>
              </a:rPr>
              <a:t>add processing costs</a:t>
            </a:r>
            <a:r>
              <a:rPr lang="en-GB" noProof="0" dirty="0">
                <a:solidFill>
                  <a:srgbClr val="1E252B"/>
                </a:solidFill>
              </a:rPr>
              <a:t>.</a:t>
            </a:r>
          </a:p>
          <a:p>
            <a:pPr marL="285750" indent="-285750">
              <a:buFont typeface="Arial" panose="020B0604020202020204" pitchFamily="34" charset="0"/>
              <a:buChar char="•"/>
            </a:pPr>
            <a:r>
              <a:rPr lang="en-GB" noProof="0" dirty="0">
                <a:solidFill>
                  <a:srgbClr val="1E252B"/>
                </a:solidFill>
              </a:rPr>
              <a:t>Mixed or contaminated refrigerant</a:t>
            </a:r>
            <a:endParaRPr lang="en-GB" noProof="0" dirty="0"/>
          </a:p>
        </p:txBody>
      </p:sp>
      <p:sp>
        <p:nvSpPr>
          <p:cNvPr id="12" name="Shape 11">
            <a:extLst>
              <a:ext uri="{FF2B5EF4-FFF2-40B4-BE49-F238E27FC236}">
                <a16:creationId xmlns:a16="http://schemas.microsoft.com/office/drawing/2014/main" id="{F4202888-3DEA-7482-6BEB-B98F601BEEA5}"/>
              </a:ext>
            </a:extLst>
          </p:cNvPr>
          <p:cNvSpPr/>
          <p:nvPr/>
        </p:nvSpPr>
        <p:spPr>
          <a:xfrm>
            <a:off x="6675120" y="1600200"/>
            <a:ext cx="4663440" cy="4371974"/>
          </a:xfrm>
          <a:prstGeom prst="roundRect">
            <a:avLst>
              <a:gd name="adj" fmla="val 3077"/>
            </a:avLst>
          </a:prstGeom>
          <a:solidFill>
            <a:srgbClr val="FFFFFF"/>
          </a:solidFill>
          <a:ln w="10160">
            <a:solidFill>
              <a:srgbClr val="D6E2EA"/>
            </a:solidFill>
            <a:prstDash val="solid"/>
          </a:ln>
        </p:spPr>
        <p:txBody>
          <a:bodyPr/>
          <a:lstStyle/>
          <a:p>
            <a:endParaRPr lang="en-GB" sz="2000" noProof="0" dirty="0"/>
          </a:p>
        </p:txBody>
      </p:sp>
      <p:sp>
        <p:nvSpPr>
          <p:cNvPr id="13" name="Text 12">
            <a:extLst>
              <a:ext uri="{FF2B5EF4-FFF2-40B4-BE49-F238E27FC236}">
                <a16:creationId xmlns:a16="http://schemas.microsoft.com/office/drawing/2014/main" id="{FB1AE93B-8D0A-AE6D-CE5E-05FC1FC5B8DD}"/>
              </a:ext>
            </a:extLst>
          </p:cNvPr>
          <p:cNvSpPr/>
          <p:nvPr/>
        </p:nvSpPr>
        <p:spPr>
          <a:xfrm>
            <a:off x="6903720" y="1778000"/>
            <a:ext cx="2103120" cy="274320"/>
          </a:xfrm>
          <a:prstGeom prst="rect">
            <a:avLst/>
          </a:prstGeom>
          <a:noFill/>
          <a:ln/>
        </p:spPr>
        <p:txBody>
          <a:bodyPr wrap="square" lIns="508" tIns="508" rIns="508" bIns="508" rtlCol="0" anchor="ctr">
            <a:noAutofit/>
          </a:bodyPr>
          <a:lstStyle/>
          <a:p>
            <a:pPr marL="0" indent="0">
              <a:buNone/>
            </a:pPr>
            <a:r>
              <a:rPr lang="en-GB" sz="2000" b="1" noProof="0" dirty="0">
                <a:solidFill>
                  <a:srgbClr val="2E7D32"/>
                </a:solidFill>
              </a:rPr>
              <a:t>Value side</a:t>
            </a:r>
            <a:endParaRPr lang="en-GB" sz="2000" noProof="0" dirty="0"/>
          </a:p>
        </p:txBody>
      </p:sp>
      <p:sp>
        <p:nvSpPr>
          <p:cNvPr id="14" name="Text 13">
            <a:extLst>
              <a:ext uri="{FF2B5EF4-FFF2-40B4-BE49-F238E27FC236}">
                <a16:creationId xmlns:a16="http://schemas.microsoft.com/office/drawing/2014/main" id="{A2F0B913-C476-A1B4-013B-8D82681D893D}"/>
              </a:ext>
            </a:extLst>
          </p:cNvPr>
          <p:cNvSpPr/>
          <p:nvPr/>
        </p:nvSpPr>
        <p:spPr>
          <a:xfrm>
            <a:off x="6974840" y="2128519"/>
            <a:ext cx="3931920" cy="3557906"/>
          </a:xfrm>
          <a:prstGeom prst="rect">
            <a:avLst/>
          </a:prstGeom>
          <a:noFill/>
          <a:ln/>
        </p:spPr>
        <p:txBody>
          <a:bodyPr wrap="square" lIns="508" tIns="508" rIns="508" bIns="508" rtlCol="0" anchor="t">
            <a:noAutofit/>
          </a:bodyPr>
          <a:lstStyle/>
          <a:p>
            <a:pPr marL="285750" indent="-285750">
              <a:buFont typeface="Arial" panose="020B0604020202020204" pitchFamily="34" charset="0"/>
              <a:buChar char="•"/>
            </a:pPr>
            <a:r>
              <a:rPr lang="en-GB" noProof="0" dirty="0">
                <a:solidFill>
                  <a:srgbClr val="1E252B"/>
                </a:solidFill>
              </a:rPr>
              <a:t>Recovered refrigerant </a:t>
            </a:r>
            <a:r>
              <a:rPr lang="en-GB" b="1" noProof="0" dirty="0">
                <a:solidFill>
                  <a:srgbClr val="1E252B"/>
                </a:solidFill>
              </a:rPr>
              <a:t>reduces demand </a:t>
            </a:r>
            <a:r>
              <a:rPr lang="en-GB" noProof="0" dirty="0">
                <a:solidFill>
                  <a:srgbClr val="1E252B"/>
                </a:solidFill>
              </a:rPr>
              <a:t>for virgin supply. </a:t>
            </a:r>
          </a:p>
          <a:p>
            <a:pPr marL="285750" indent="-285750">
              <a:buFont typeface="Arial" panose="020B0604020202020204" pitchFamily="34" charset="0"/>
              <a:buChar char="•"/>
            </a:pPr>
            <a:r>
              <a:rPr lang="en-GB" noProof="0" dirty="0">
                <a:solidFill>
                  <a:srgbClr val="1E252B"/>
                </a:solidFill>
              </a:rPr>
              <a:t>Recycled or reclaimed refrigerant supports servicing of </a:t>
            </a:r>
            <a:r>
              <a:rPr lang="en-GB" b="1" noProof="0" dirty="0">
                <a:solidFill>
                  <a:srgbClr val="1E252B"/>
                </a:solidFill>
              </a:rPr>
              <a:t>existing equipment</a:t>
            </a:r>
            <a:r>
              <a:rPr lang="en-GB" noProof="0" dirty="0">
                <a:solidFill>
                  <a:srgbClr val="1E252B"/>
                </a:solidFill>
              </a:rPr>
              <a:t>. </a:t>
            </a:r>
          </a:p>
          <a:p>
            <a:pPr marL="285750" indent="-285750">
              <a:buFont typeface="Arial" panose="020B0604020202020204" pitchFamily="34" charset="0"/>
              <a:buChar char="•"/>
            </a:pPr>
            <a:r>
              <a:rPr lang="en-GB" noProof="0" dirty="0">
                <a:solidFill>
                  <a:srgbClr val="1E252B"/>
                </a:solidFill>
              </a:rPr>
              <a:t>A refrigerant pool </a:t>
            </a:r>
            <a:r>
              <a:rPr lang="en-GB" b="1" noProof="0" dirty="0">
                <a:solidFill>
                  <a:srgbClr val="1E252B"/>
                </a:solidFill>
              </a:rPr>
              <a:t>improves supply security</a:t>
            </a:r>
            <a:r>
              <a:rPr lang="en-GB" noProof="0" dirty="0">
                <a:solidFill>
                  <a:srgbClr val="1E252B"/>
                </a:solidFill>
              </a:rPr>
              <a:t>. </a:t>
            </a:r>
          </a:p>
          <a:p>
            <a:pPr marL="285750" indent="-285750">
              <a:buFont typeface="Arial" panose="020B0604020202020204" pitchFamily="34" charset="0"/>
              <a:buChar char="•"/>
            </a:pPr>
            <a:r>
              <a:rPr lang="en-GB" noProof="0" dirty="0">
                <a:solidFill>
                  <a:srgbClr val="1E252B"/>
                </a:solidFill>
              </a:rPr>
              <a:t>Transparent </a:t>
            </a:r>
            <a:r>
              <a:rPr lang="en-GB" b="1" noProof="0" dirty="0">
                <a:solidFill>
                  <a:srgbClr val="1E252B"/>
                </a:solidFill>
              </a:rPr>
              <a:t>accounting builds trust </a:t>
            </a:r>
            <a:r>
              <a:rPr lang="en-GB" noProof="0" dirty="0">
                <a:solidFill>
                  <a:srgbClr val="1E252B"/>
                </a:solidFill>
              </a:rPr>
              <a:t>in origin, quality and usability. </a:t>
            </a:r>
          </a:p>
          <a:p>
            <a:pPr marL="285750" indent="-285750">
              <a:buFont typeface="Arial" panose="020B0604020202020204" pitchFamily="34" charset="0"/>
              <a:buChar char="•"/>
            </a:pPr>
            <a:r>
              <a:rPr lang="en-GB" noProof="0" dirty="0">
                <a:solidFill>
                  <a:srgbClr val="1E252B"/>
                </a:solidFill>
              </a:rPr>
              <a:t>The business case improves when </a:t>
            </a:r>
            <a:r>
              <a:rPr lang="en-GB" b="1" noProof="0" dirty="0">
                <a:solidFill>
                  <a:srgbClr val="1E252B"/>
                </a:solidFill>
              </a:rPr>
              <a:t>volumes are aggregated,  returned </a:t>
            </a:r>
            <a:r>
              <a:rPr lang="en-GB" noProof="0" dirty="0">
                <a:solidFill>
                  <a:srgbClr val="1E252B"/>
                </a:solidFill>
              </a:rPr>
              <a:t>and managed </a:t>
            </a:r>
            <a:r>
              <a:rPr lang="en-GB" b="1" noProof="0" dirty="0">
                <a:solidFill>
                  <a:srgbClr val="1E252B"/>
                </a:solidFill>
              </a:rPr>
              <a:t>refrigerant pool</a:t>
            </a:r>
            <a:r>
              <a:rPr lang="en-GB" noProof="0" dirty="0">
                <a:solidFill>
                  <a:srgbClr val="1E252B"/>
                </a:solidFill>
              </a:rPr>
              <a:t>.</a:t>
            </a:r>
          </a:p>
        </p:txBody>
      </p:sp>
      <p:sp>
        <p:nvSpPr>
          <p:cNvPr id="19" name="Shape 18">
            <a:extLst>
              <a:ext uri="{FF2B5EF4-FFF2-40B4-BE49-F238E27FC236}">
                <a16:creationId xmlns:a16="http://schemas.microsoft.com/office/drawing/2014/main" id="{8926CA07-8959-34C7-33E1-6B369E1FB7E7}"/>
              </a:ext>
            </a:extLst>
          </p:cNvPr>
          <p:cNvSpPr/>
          <p:nvPr/>
        </p:nvSpPr>
        <p:spPr>
          <a:xfrm>
            <a:off x="6101080" y="1874520"/>
            <a:ext cx="0" cy="3108960"/>
          </a:xfrm>
          <a:prstGeom prst="line">
            <a:avLst/>
          </a:prstGeom>
          <a:noFill/>
          <a:ln w="57150">
            <a:solidFill>
              <a:srgbClr val="8AA2B3"/>
            </a:solidFill>
            <a:prstDash val="solid"/>
          </a:ln>
        </p:spPr>
        <p:txBody>
          <a:bodyPr/>
          <a:lstStyle/>
          <a:p>
            <a:endParaRPr lang="en-GB" sz="2000" noProof="0" dirty="0"/>
          </a:p>
        </p:txBody>
      </p:sp>
      <p:sp>
        <p:nvSpPr>
          <p:cNvPr id="2" name="Textplatzhalter 3">
            <a:extLst>
              <a:ext uri="{FF2B5EF4-FFF2-40B4-BE49-F238E27FC236}">
                <a16:creationId xmlns:a16="http://schemas.microsoft.com/office/drawing/2014/main" id="{04806114-01E6-A485-3B35-A18DF13B5148}"/>
              </a:ext>
            </a:extLst>
          </p:cNvPr>
          <p:cNvSpPr>
            <a:spLocks noGrp="1"/>
          </p:cNvSpPr>
          <p:nvPr>
            <p:ph type="body" sz="quarter" idx="10"/>
          </p:nvPr>
        </p:nvSpPr>
        <p:spPr>
          <a:xfrm>
            <a:off x="334966" y="655200"/>
            <a:ext cx="11520486" cy="324000"/>
          </a:xfrm>
        </p:spPr>
        <p:txBody>
          <a:bodyPr/>
          <a:lstStyle/>
          <a:p>
            <a:r>
              <a:rPr lang="en-GB" noProof="0" dirty="0"/>
              <a:t>The value of the RRR scheme depends on volumes, timing and trust</a:t>
            </a:r>
          </a:p>
        </p:txBody>
      </p:sp>
      <p:pic>
        <p:nvPicPr>
          <p:cNvPr id="8" name="Grafik 7">
            <a:extLst>
              <a:ext uri="{FF2B5EF4-FFF2-40B4-BE49-F238E27FC236}">
                <a16:creationId xmlns:a16="http://schemas.microsoft.com/office/drawing/2014/main" id="{6D7BB915-310D-5DB1-8390-AD4038BF12C7}"/>
              </a:ext>
            </a:extLst>
          </p:cNvPr>
          <p:cNvPicPr>
            <a:picLocks noChangeAspect="1"/>
          </p:cNvPicPr>
          <p:nvPr/>
        </p:nvPicPr>
        <p:blipFill>
          <a:blip r:embed="rId2"/>
          <a:stretch>
            <a:fillRect/>
          </a:stretch>
        </p:blipFill>
        <p:spPr>
          <a:xfrm>
            <a:off x="9444868" y="-329671"/>
            <a:ext cx="3238743" cy="3238743"/>
          </a:xfrm>
          <a:prstGeom prst="rect">
            <a:avLst/>
          </a:prstGeom>
        </p:spPr>
      </p:pic>
    </p:spTree>
    <p:extLst>
      <p:ext uri="{BB962C8B-B14F-4D97-AF65-F5344CB8AC3E}">
        <p14:creationId xmlns:p14="http://schemas.microsoft.com/office/powerpoint/2010/main" val="10405929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E2CC7E6-E94B-F339-7430-930B0BA086DD}"/>
              </a:ext>
            </a:extLst>
          </p:cNvPr>
          <p:cNvSpPr>
            <a:spLocks noGrp="1"/>
          </p:cNvSpPr>
          <p:nvPr>
            <p:ph type="title"/>
          </p:nvPr>
        </p:nvSpPr>
        <p:spPr/>
        <p:txBody>
          <a:bodyPr lIns="0" tIns="0" rIns="0" bIns="0"/>
          <a:lstStyle/>
          <a:p>
            <a:r>
              <a:rPr lang="en-GB" noProof="0" dirty="0"/>
              <a:t>EU experience translated into a A5 starting model</a:t>
            </a:r>
            <a:br>
              <a:rPr lang="en-GB" noProof="0" dirty="0"/>
            </a:br>
            <a:endParaRPr lang="en-GB" noProof="0" dirty="0"/>
          </a:p>
        </p:txBody>
      </p:sp>
      <p:sp>
        <p:nvSpPr>
          <p:cNvPr id="4" name="Textplatzhalter 3">
            <a:extLst>
              <a:ext uri="{FF2B5EF4-FFF2-40B4-BE49-F238E27FC236}">
                <a16:creationId xmlns:a16="http://schemas.microsoft.com/office/drawing/2014/main" id="{A620BC31-0939-151B-BA93-92708BC79A4B}"/>
              </a:ext>
            </a:extLst>
          </p:cNvPr>
          <p:cNvSpPr>
            <a:spLocks noGrp="1"/>
          </p:cNvSpPr>
          <p:nvPr>
            <p:ph type="body" sz="quarter" idx="10"/>
          </p:nvPr>
        </p:nvSpPr>
        <p:spPr/>
        <p:txBody>
          <a:bodyPr/>
          <a:lstStyle/>
          <a:p>
            <a:endParaRPr lang="en-GB" noProof="0" dirty="0"/>
          </a:p>
        </p:txBody>
      </p:sp>
      <p:grpSp>
        <p:nvGrpSpPr>
          <p:cNvPr id="5" name="Group 4">
            <a:extLst>
              <a:ext uri="{FF2B5EF4-FFF2-40B4-BE49-F238E27FC236}">
                <a16:creationId xmlns:a16="http://schemas.microsoft.com/office/drawing/2014/main" id="{DF29B8E4-2424-A2FF-6C31-DE801BF0A497}"/>
              </a:ext>
            </a:extLst>
          </p:cNvPr>
          <p:cNvGrpSpPr/>
          <p:nvPr/>
        </p:nvGrpSpPr>
        <p:grpSpPr>
          <a:xfrm>
            <a:off x="2652872" y="6245090"/>
            <a:ext cx="7183578" cy="573605"/>
            <a:chOff x="2652872" y="6245090"/>
            <a:chExt cx="7183578" cy="573605"/>
          </a:xfrm>
        </p:grpSpPr>
        <p:grpSp>
          <p:nvGrpSpPr>
            <p:cNvPr id="6" name="Group 5">
              <a:extLst>
                <a:ext uri="{FF2B5EF4-FFF2-40B4-BE49-F238E27FC236}">
                  <a16:creationId xmlns:a16="http://schemas.microsoft.com/office/drawing/2014/main" id="{FA6F812E-9F97-7D7B-54F9-3F15B6F3DA19}"/>
                </a:ext>
              </a:extLst>
            </p:cNvPr>
            <p:cNvGrpSpPr/>
            <p:nvPr/>
          </p:nvGrpSpPr>
          <p:grpSpPr>
            <a:xfrm>
              <a:off x="2652872" y="6245090"/>
              <a:ext cx="7183578" cy="573605"/>
              <a:chOff x="2323862" y="6706182"/>
              <a:chExt cx="7662483" cy="611845"/>
            </a:xfrm>
          </p:grpSpPr>
          <p:grpSp>
            <p:nvGrpSpPr>
              <p:cNvPr id="8" name="Groep 6">
                <a:extLst>
                  <a:ext uri="{FF2B5EF4-FFF2-40B4-BE49-F238E27FC236}">
                    <a16:creationId xmlns:a16="http://schemas.microsoft.com/office/drawing/2014/main" id="{CEBDC4F4-D86D-0844-584D-E8EB5765DDF9}"/>
                  </a:ext>
                </a:extLst>
              </p:cNvPr>
              <p:cNvGrpSpPr/>
              <p:nvPr/>
            </p:nvGrpSpPr>
            <p:grpSpPr>
              <a:xfrm>
                <a:off x="2323862" y="6706182"/>
                <a:ext cx="7125827" cy="611845"/>
                <a:chOff x="2294115" y="6706182"/>
                <a:chExt cx="7125827" cy="611845"/>
              </a:xfrm>
            </p:grpSpPr>
            <p:pic>
              <p:nvPicPr>
                <p:cNvPr id="10" name="Picture 11">
                  <a:extLst>
                    <a:ext uri="{FF2B5EF4-FFF2-40B4-BE49-F238E27FC236}">
                      <a16:creationId xmlns:a16="http://schemas.microsoft.com/office/drawing/2014/main" id="{33F5CF7A-FCD1-FE18-9F14-577E9E4175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11" name="Content Placeholder 16" descr="Text&#10;&#10;Description automatically generated">
                  <a:extLst>
                    <a:ext uri="{FF2B5EF4-FFF2-40B4-BE49-F238E27FC236}">
                      <a16:creationId xmlns:a16="http://schemas.microsoft.com/office/drawing/2014/main" id="{3520FB28-D03A-CBA1-65CB-3DAB3EFD01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12" name="Content Placeholder 3">
                  <a:extLst>
                    <a:ext uri="{FF2B5EF4-FFF2-40B4-BE49-F238E27FC236}">
                      <a16:creationId xmlns:a16="http://schemas.microsoft.com/office/drawing/2014/main" id="{FF3F985A-A695-E426-3076-DF64F2B594A2}"/>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29402" y="6844375"/>
                  <a:ext cx="1052283" cy="261568"/>
                </a:xfrm>
                <a:prstGeom prst="rect">
                  <a:avLst/>
                </a:prstGeom>
              </p:spPr>
            </p:pic>
            <p:pic>
              <p:nvPicPr>
                <p:cNvPr id="13" name="Content Placeholder 12">
                  <a:extLst>
                    <a:ext uri="{FF2B5EF4-FFF2-40B4-BE49-F238E27FC236}">
                      <a16:creationId xmlns:a16="http://schemas.microsoft.com/office/drawing/2014/main" id="{8E9122AB-0732-5104-83D7-5707E61F347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14" name="Content Placeholder 40" descr="Logo, company name&#10;&#10;Description automatically generated">
                  <a:extLst>
                    <a:ext uri="{FF2B5EF4-FFF2-40B4-BE49-F238E27FC236}">
                      <a16:creationId xmlns:a16="http://schemas.microsoft.com/office/drawing/2014/main" id="{8AB02866-7AEC-E891-131B-667D6B222B3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15" name="Content Placeholder 42" descr="A picture containing text&#10;&#10;Description automatically generated">
                  <a:extLst>
                    <a:ext uri="{FF2B5EF4-FFF2-40B4-BE49-F238E27FC236}">
                      <a16:creationId xmlns:a16="http://schemas.microsoft.com/office/drawing/2014/main" id="{1EDC5A96-8169-F12B-D45A-1A756B81664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16" name="Content Placeholder 37">
                  <a:extLst>
                    <a:ext uri="{FF2B5EF4-FFF2-40B4-BE49-F238E27FC236}">
                      <a16:creationId xmlns:a16="http://schemas.microsoft.com/office/drawing/2014/main" id="{851EE57F-4CC8-8820-D705-AC01F28BEB2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045678" y="6796928"/>
                  <a:ext cx="374264" cy="431844"/>
                </a:xfrm>
                <a:prstGeom prst="rect">
                  <a:avLst/>
                </a:prstGeom>
              </p:spPr>
            </p:pic>
          </p:grpSp>
          <p:pic>
            <p:nvPicPr>
              <p:cNvPr id="9" name="Picture 10" descr="Chart, pie chart&#10;&#10;Description automatically generated">
                <a:extLst>
                  <a:ext uri="{FF2B5EF4-FFF2-40B4-BE49-F238E27FC236}">
                    <a16:creationId xmlns:a16="http://schemas.microsoft.com/office/drawing/2014/main" id="{F856EACC-43E1-C56A-8D7F-AA49D4467198}"/>
                  </a:ext>
                </a:extLst>
              </p:cNvPr>
              <p:cNvPicPr>
                <a:picLocks noChangeAspect="1"/>
              </p:cNvPicPr>
              <p:nvPr/>
            </p:nvPicPr>
            <p:blipFill>
              <a:blip r:embed="rId9"/>
              <a:stretch>
                <a:fillRect/>
              </a:stretch>
            </p:blipFill>
            <p:spPr>
              <a:xfrm>
                <a:off x="9752001" y="6759236"/>
                <a:ext cx="234344" cy="489364"/>
              </a:xfrm>
              <a:prstGeom prst="rect">
                <a:avLst/>
              </a:prstGeom>
            </p:spPr>
          </p:pic>
        </p:grpSp>
        <p:pic>
          <p:nvPicPr>
            <p:cNvPr id="7" name="Picture 7" descr="A close up of a logo&#10;&#10;AI-generated content may be incorrect.">
              <a:extLst>
                <a:ext uri="{FF2B5EF4-FFF2-40B4-BE49-F238E27FC236}">
                  <a16:creationId xmlns:a16="http://schemas.microsoft.com/office/drawing/2014/main" id="{9FDFE2E9-5DD3-DE3A-BD8E-6FE93B433BC3}"/>
                </a:ext>
              </a:extLst>
            </p:cNvPr>
            <p:cNvPicPr>
              <a:picLocks noChangeAspect="1"/>
            </p:cNvPicPr>
            <p:nvPr/>
          </p:nvPicPr>
          <p:blipFill>
            <a:blip r:embed="rId10"/>
            <a:stretch>
              <a:fillRect/>
            </a:stretch>
          </p:blipFill>
          <p:spPr>
            <a:xfrm>
              <a:off x="6021160" y="6363377"/>
              <a:ext cx="977989" cy="337030"/>
            </a:xfrm>
            <a:prstGeom prst="rect">
              <a:avLst/>
            </a:prstGeom>
          </p:spPr>
        </p:pic>
      </p:grpSp>
      <p:pic>
        <p:nvPicPr>
          <p:cNvPr id="18" name="Picture 2" descr="48th meeting of the Open-ended Working Group of the Parties ...">
            <a:extLst>
              <a:ext uri="{FF2B5EF4-FFF2-40B4-BE49-F238E27FC236}">
                <a16:creationId xmlns:a16="http://schemas.microsoft.com/office/drawing/2014/main" id="{2ADDAD8D-01B6-EF37-33AD-E3D4E99EE91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
        <p:nvSpPr>
          <p:cNvPr id="20" name="Shape 2">
            <a:extLst>
              <a:ext uri="{FF2B5EF4-FFF2-40B4-BE49-F238E27FC236}">
                <a16:creationId xmlns:a16="http://schemas.microsoft.com/office/drawing/2014/main" id="{B91B12EF-99DB-FF8D-C7F8-F19F1E85266E}"/>
              </a:ext>
            </a:extLst>
          </p:cNvPr>
          <p:cNvSpPr/>
          <p:nvPr/>
        </p:nvSpPr>
        <p:spPr>
          <a:xfrm>
            <a:off x="548640" y="1051560"/>
            <a:ext cx="11064240" cy="0"/>
          </a:xfrm>
          <a:prstGeom prst="line">
            <a:avLst/>
          </a:prstGeom>
          <a:noFill/>
          <a:ln w="12700">
            <a:solidFill>
              <a:srgbClr val="D6E2EA"/>
            </a:solidFill>
            <a:prstDash val="solid"/>
          </a:ln>
        </p:spPr>
        <p:txBody>
          <a:bodyPr/>
          <a:lstStyle/>
          <a:p>
            <a:endParaRPr lang="en-GB" noProof="0" dirty="0"/>
          </a:p>
        </p:txBody>
      </p:sp>
      <p:sp>
        <p:nvSpPr>
          <p:cNvPr id="21" name="Text 4">
            <a:extLst>
              <a:ext uri="{FF2B5EF4-FFF2-40B4-BE49-F238E27FC236}">
                <a16:creationId xmlns:a16="http://schemas.microsoft.com/office/drawing/2014/main" id="{630B9983-0597-051B-FEDE-44213502593F}"/>
              </a:ext>
            </a:extLst>
          </p:cNvPr>
          <p:cNvSpPr/>
          <p:nvPr/>
        </p:nvSpPr>
        <p:spPr>
          <a:xfrm>
            <a:off x="634941" y="1121760"/>
            <a:ext cx="9839122" cy="676730"/>
          </a:xfrm>
          <a:prstGeom prst="rect">
            <a:avLst/>
          </a:prstGeom>
          <a:noFill/>
          <a:ln/>
        </p:spPr>
        <p:txBody>
          <a:bodyPr wrap="square" lIns="508" tIns="508" rIns="508" bIns="508" rtlCol="0" anchor="ctr">
            <a:normAutofit/>
          </a:bodyPr>
          <a:lstStyle/>
          <a:p>
            <a:pPr marL="0" indent="0">
              <a:buNone/>
            </a:pPr>
            <a:r>
              <a:rPr lang="en-GB" sz="2200" noProof="0" dirty="0">
                <a:solidFill>
                  <a:srgbClr val="123047"/>
                </a:solidFill>
              </a:rPr>
              <a:t>Start with the simplest model that can generate real refrigerant flows and data.</a:t>
            </a:r>
            <a:endParaRPr lang="en-GB" sz="2200" noProof="0" dirty="0"/>
          </a:p>
        </p:txBody>
      </p:sp>
      <p:sp>
        <p:nvSpPr>
          <p:cNvPr id="22" name="Shape 5">
            <a:extLst>
              <a:ext uri="{FF2B5EF4-FFF2-40B4-BE49-F238E27FC236}">
                <a16:creationId xmlns:a16="http://schemas.microsoft.com/office/drawing/2014/main" id="{C6F8761C-2323-C374-E2C2-4930D88318C7}"/>
              </a:ext>
            </a:extLst>
          </p:cNvPr>
          <p:cNvSpPr/>
          <p:nvPr/>
        </p:nvSpPr>
        <p:spPr>
          <a:xfrm>
            <a:off x="837409" y="2021964"/>
            <a:ext cx="5029200" cy="766070"/>
          </a:xfrm>
          <a:prstGeom prst="roundRect">
            <a:avLst>
              <a:gd name="adj" fmla="val 16000"/>
            </a:avLst>
          </a:prstGeom>
          <a:solidFill>
            <a:srgbClr val="EBF5E9"/>
          </a:solidFill>
          <a:ln w="10160">
            <a:solidFill>
              <a:srgbClr val="C9D7E0"/>
            </a:solidFill>
            <a:prstDash val="solid"/>
          </a:ln>
        </p:spPr>
        <p:txBody>
          <a:bodyPr/>
          <a:lstStyle/>
          <a:p>
            <a:endParaRPr lang="en-GB" sz="2000" noProof="0" dirty="0"/>
          </a:p>
        </p:txBody>
      </p:sp>
      <p:sp>
        <p:nvSpPr>
          <p:cNvPr id="23" name="Text 6">
            <a:extLst>
              <a:ext uri="{FF2B5EF4-FFF2-40B4-BE49-F238E27FC236}">
                <a16:creationId xmlns:a16="http://schemas.microsoft.com/office/drawing/2014/main" id="{AFD3072D-5D55-0C0C-545B-9E9C814A272F}"/>
              </a:ext>
            </a:extLst>
          </p:cNvPr>
          <p:cNvSpPr/>
          <p:nvPr/>
        </p:nvSpPr>
        <p:spPr>
          <a:xfrm>
            <a:off x="1066009" y="2186556"/>
            <a:ext cx="1005840" cy="182880"/>
          </a:xfrm>
          <a:prstGeom prst="rect">
            <a:avLst/>
          </a:prstGeom>
          <a:noFill/>
          <a:ln/>
        </p:spPr>
        <p:txBody>
          <a:bodyPr wrap="square" lIns="508" tIns="508" rIns="508" bIns="508" rtlCol="0" anchor="ctr">
            <a:noAutofit/>
          </a:bodyPr>
          <a:lstStyle/>
          <a:p>
            <a:pPr marL="0" indent="0">
              <a:buNone/>
            </a:pPr>
            <a:r>
              <a:rPr lang="en-GB" sz="1600" b="1" noProof="0" dirty="0">
                <a:solidFill>
                  <a:srgbClr val="2E7D32"/>
                </a:solidFill>
              </a:rPr>
              <a:t>Do first</a:t>
            </a:r>
            <a:endParaRPr lang="en-GB" sz="1600" noProof="0" dirty="0"/>
          </a:p>
        </p:txBody>
      </p:sp>
      <p:sp>
        <p:nvSpPr>
          <p:cNvPr id="24" name="Text 7">
            <a:extLst>
              <a:ext uri="{FF2B5EF4-FFF2-40B4-BE49-F238E27FC236}">
                <a16:creationId xmlns:a16="http://schemas.microsoft.com/office/drawing/2014/main" id="{231C28CB-0040-8BF1-8A71-EF5FA3D920AB}"/>
              </a:ext>
            </a:extLst>
          </p:cNvPr>
          <p:cNvSpPr/>
          <p:nvPr/>
        </p:nvSpPr>
        <p:spPr>
          <a:xfrm>
            <a:off x="2163289" y="2186556"/>
            <a:ext cx="3703320" cy="417846"/>
          </a:xfrm>
          <a:prstGeom prst="rect">
            <a:avLst/>
          </a:prstGeom>
          <a:noFill/>
          <a:ln/>
        </p:spPr>
        <p:txBody>
          <a:bodyPr wrap="square" lIns="508" tIns="508" rIns="508" bIns="508" rtlCol="0" anchor="ctr">
            <a:noAutofit/>
          </a:bodyPr>
          <a:lstStyle/>
          <a:p>
            <a:pPr marL="0" indent="0">
              <a:buNone/>
            </a:pPr>
            <a:r>
              <a:rPr lang="en-GB" sz="1600" noProof="0" dirty="0">
                <a:solidFill>
                  <a:srgbClr val="1E252B"/>
                </a:solidFill>
              </a:rPr>
              <a:t>Focus on recovery discipline, refillable cylinders, documentation and service-provider routines.</a:t>
            </a:r>
            <a:endParaRPr lang="en-GB" sz="1600" noProof="0" dirty="0"/>
          </a:p>
        </p:txBody>
      </p:sp>
      <p:sp>
        <p:nvSpPr>
          <p:cNvPr id="25" name="Shape 8">
            <a:extLst>
              <a:ext uri="{FF2B5EF4-FFF2-40B4-BE49-F238E27FC236}">
                <a16:creationId xmlns:a16="http://schemas.microsoft.com/office/drawing/2014/main" id="{3F85749D-F5E9-B77A-E11C-49B8B29B0FAE}"/>
              </a:ext>
            </a:extLst>
          </p:cNvPr>
          <p:cNvSpPr/>
          <p:nvPr/>
        </p:nvSpPr>
        <p:spPr>
          <a:xfrm>
            <a:off x="6552409" y="2021964"/>
            <a:ext cx="4800600" cy="730382"/>
          </a:xfrm>
          <a:prstGeom prst="roundRect">
            <a:avLst>
              <a:gd name="adj" fmla="val 16000"/>
            </a:avLst>
          </a:prstGeom>
          <a:solidFill>
            <a:srgbClr val="FDECEA"/>
          </a:solidFill>
          <a:ln w="10160">
            <a:solidFill>
              <a:srgbClr val="E0C9C9"/>
            </a:solidFill>
            <a:prstDash val="solid"/>
          </a:ln>
        </p:spPr>
        <p:txBody>
          <a:bodyPr/>
          <a:lstStyle/>
          <a:p>
            <a:endParaRPr lang="en-GB" sz="2000" noProof="0" dirty="0"/>
          </a:p>
        </p:txBody>
      </p:sp>
      <p:sp>
        <p:nvSpPr>
          <p:cNvPr id="26" name="Text 9">
            <a:extLst>
              <a:ext uri="{FF2B5EF4-FFF2-40B4-BE49-F238E27FC236}">
                <a16:creationId xmlns:a16="http://schemas.microsoft.com/office/drawing/2014/main" id="{082F6F87-BC35-9550-6374-1C0C8C52537C}"/>
              </a:ext>
            </a:extLst>
          </p:cNvPr>
          <p:cNvSpPr/>
          <p:nvPr/>
        </p:nvSpPr>
        <p:spPr>
          <a:xfrm>
            <a:off x="6781009" y="2186556"/>
            <a:ext cx="1143000" cy="182880"/>
          </a:xfrm>
          <a:prstGeom prst="rect">
            <a:avLst/>
          </a:prstGeom>
          <a:noFill/>
          <a:ln/>
        </p:spPr>
        <p:txBody>
          <a:bodyPr wrap="square" lIns="508" tIns="508" rIns="508" bIns="508" rtlCol="0" anchor="ctr">
            <a:noAutofit/>
          </a:bodyPr>
          <a:lstStyle/>
          <a:p>
            <a:pPr marL="0" indent="0">
              <a:buNone/>
            </a:pPr>
            <a:r>
              <a:rPr lang="en-GB" sz="1600" b="1" noProof="0" dirty="0">
                <a:solidFill>
                  <a:srgbClr val="B83A3A"/>
                </a:solidFill>
              </a:rPr>
              <a:t>Avoid</a:t>
            </a:r>
            <a:endParaRPr lang="en-GB" sz="1600" noProof="0" dirty="0"/>
          </a:p>
        </p:txBody>
      </p:sp>
      <p:sp>
        <p:nvSpPr>
          <p:cNvPr id="27" name="Text 10">
            <a:extLst>
              <a:ext uri="{FF2B5EF4-FFF2-40B4-BE49-F238E27FC236}">
                <a16:creationId xmlns:a16="http://schemas.microsoft.com/office/drawing/2014/main" id="{7DDA5BD1-61B0-4FBD-8905-C173B58BD7A1}"/>
              </a:ext>
            </a:extLst>
          </p:cNvPr>
          <p:cNvSpPr/>
          <p:nvPr/>
        </p:nvSpPr>
        <p:spPr>
          <a:xfrm>
            <a:off x="8015449" y="2095116"/>
            <a:ext cx="3063240" cy="320040"/>
          </a:xfrm>
          <a:prstGeom prst="rect">
            <a:avLst/>
          </a:prstGeom>
          <a:noFill/>
          <a:ln/>
        </p:spPr>
        <p:txBody>
          <a:bodyPr wrap="square" lIns="508" tIns="508" rIns="508" bIns="508" rtlCol="0" anchor="ctr">
            <a:noAutofit/>
          </a:bodyPr>
          <a:lstStyle/>
          <a:p>
            <a:pPr marL="0" indent="0">
              <a:buNone/>
            </a:pPr>
            <a:r>
              <a:rPr lang="en-GB" sz="1600" noProof="0" dirty="0">
                <a:solidFill>
                  <a:srgbClr val="1E252B"/>
                </a:solidFill>
              </a:rPr>
              <a:t>Assuming that a reclaim plant alone creates the system.</a:t>
            </a:r>
            <a:endParaRPr lang="en-GB" sz="1600" noProof="0" dirty="0"/>
          </a:p>
        </p:txBody>
      </p:sp>
      <p:sp>
        <p:nvSpPr>
          <p:cNvPr id="28" name="Shape 11">
            <a:extLst>
              <a:ext uri="{FF2B5EF4-FFF2-40B4-BE49-F238E27FC236}">
                <a16:creationId xmlns:a16="http://schemas.microsoft.com/office/drawing/2014/main" id="{8F2DE2ED-E022-9516-78A4-38316878CEF3}"/>
              </a:ext>
            </a:extLst>
          </p:cNvPr>
          <p:cNvSpPr/>
          <p:nvPr/>
        </p:nvSpPr>
        <p:spPr>
          <a:xfrm>
            <a:off x="837409" y="3027803"/>
            <a:ext cx="4991310" cy="747029"/>
          </a:xfrm>
          <a:prstGeom prst="roundRect">
            <a:avLst>
              <a:gd name="adj" fmla="val 16000"/>
            </a:avLst>
          </a:prstGeom>
          <a:solidFill>
            <a:srgbClr val="EBF5E9"/>
          </a:solidFill>
          <a:ln w="10160">
            <a:solidFill>
              <a:srgbClr val="C9D7E0"/>
            </a:solidFill>
            <a:prstDash val="solid"/>
          </a:ln>
        </p:spPr>
        <p:txBody>
          <a:bodyPr/>
          <a:lstStyle/>
          <a:p>
            <a:endParaRPr lang="en-GB" sz="2000" noProof="0" dirty="0"/>
          </a:p>
        </p:txBody>
      </p:sp>
      <p:sp>
        <p:nvSpPr>
          <p:cNvPr id="29" name="Text 12">
            <a:extLst>
              <a:ext uri="{FF2B5EF4-FFF2-40B4-BE49-F238E27FC236}">
                <a16:creationId xmlns:a16="http://schemas.microsoft.com/office/drawing/2014/main" id="{0F14F83D-7480-B99C-FEAE-F8359F7EDF42}"/>
              </a:ext>
            </a:extLst>
          </p:cNvPr>
          <p:cNvSpPr/>
          <p:nvPr/>
        </p:nvSpPr>
        <p:spPr>
          <a:xfrm>
            <a:off x="1066009" y="3255918"/>
            <a:ext cx="1005840" cy="182880"/>
          </a:xfrm>
          <a:prstGeom prst="rect">
            <a:avLst/>
          </a:prstGeom>
          <a:noFill/>
          <a:ln/>
        </p:spPr>
        <p:txBody>
          <a:bodyPr wrap="square" lIns="508" tIns="508" rIns="508" bIns="508" rtlCol="0" anchor="ctr">
            <a:noAutofit/>
          </a:bodyPr>
          <a:lstStyle/>
          <a:p>
            <a:pPr marL="0" indent="0">
              <a:buNone/>
            </a:pPr>
            <a:r>
              <a:rPr lang="en-GB" sz="1600" b="1" noProof="0" dirty="0">
                <a:solidFill>
                  <a:srgbClr val="2E7D32"/>
                </a:solidFill>
              </a:rPr>
              <a:t>Use existing actors</a:t>
            </a:r>
            <a:endParaRPr lang="en-GB" sz="1600" noProof="0" dirty="0"/>
          </a:p>
        </p:txBody>
      </p:sp>
      <p:sp>
        <p:nvSpPr>
          <p:cNvPr id="30" name="Text 13">
            <a:extLst>
              <a:ext uri="{FF2B5EF4-FFF2-40B4-BE49-F238E27FC236}">
                <a16:creationId xmlns:a16="http://schemas.microsoft.com/office/drawing/2014/main" id="{3BB0BA14-16A8-08ED-71EF-46EBF704388A}"/>
              </a:ext>
            </a:extLst>
          </p:cNvPr>
          <p:cNvSpPr/>
          <p:nvPr/>
        </p:nvSpPr>
        <p:spPr>
          <a:xfrm>
            <a:off x="2163289" y="3100956"/>
            <a:ext cx="3703320" cy="544622"/>
          </a:xfrm>
          <a:prstGeom prst="rect">
            <a:avLst/>
          </a:prstGeom>
          <a:noFill/>
          <a:ln/>
        </p:spPr>
        <p:txBody>
          <a:bodyPr wrap="square" lIns="508" tIns="508" rIns="508" bIns="508" rtlCol="0" anchor="ctr">
            <a:noAutofit/>
          </a:bodyPr>
          <a:lstStyle/>
          <a:p>
            <a:pPr marL="0" indent="0">
              <a:buNone/>
            </a:pPr>
            <a:r>
              <a:rPr lang="en-GB" sz="1600" noProof="0" dirty="0">
                <a:solidFill>
                  <a:srgbClr val="1E252B"/>
                </a:solidFill>
              </a:rPr>
              <a:t>Build on current relationships with service firms and refrigerant distributors.</a:t>
            </a:r>
            <a:endParaRPr lang="en-GB" sz="1600" noProof="0" dirty="0"/>
          </a:p>
        </p:txBody>
      </p:sp>
      <p:sp>
        <p:nvSpPr>
          <p:cNvPr id="31" name="Shape 14">
            <a:extLst>
              <a:ext uri="{FF2B5EF4-FFF2-40B4-BE49-F238E27FC236}">
                <a16:creationId xmlns:a16="http://schemas.microsoft.com/office/drawing/2014/main" id="{A0F2CEAA-53E7-7491-31A2-C2B987CC4302}"/>
              </a:ext>
            </a:extLst>
          </p:cNvPr>
          <p:cNvSpPr/>
          <p:nvPr/>
        </p:nvSpPr>
        <p:spPr>
          <a:xfrm>
            <a:off x="6552409" y="3027804"/>
            <a:ext cx="4800600" cy="747030"/>
          </a:xfrm>
          <a:prstGeom prst="roundRect">
            <a:avLst>
              <a:gd name="adj" fmla="val 16000"/>
            </a:avLst>
          </a:prstGeom>
          <a:solidFill>
            <a:srgbClr val="FDECEA"/>
          </a:solidFill>
          <a:ln w="10160">
            <a:solidFill>
              <a:srgbClr val="E0C9C9"/>
            </a:solidFill>
            <a:prstDash val="solid"/>
          </a:ln>
        </p:spPr>
        <p:txBody>
          <a:bodyPr/>
          <a:lstStyle/>
          <a:p>
            <a:endParaRPr lang="en-GB" sz="2000" noProof="0" dirty="0"/>
          </a:p>
        </p:txBody>
      </p:sp>
      <p:sp>
        <p:nvSpPr>
          <p:cNvPr id="32" name="Text 15">
            <a:extLst>
              <a:ext uri="{FF2B5EF4-FFF2-40B4-BE49-F238E27FC236}">
                <a16:creationId xmlns:a16="http://schemas.microsoft.com/office/drawing/2014/main" id="{1432DCE7-829E-E369-415D-EF88EE6F4FBE}"/>
              </a:ext>
            </a:extLst>
          </p:cNvPr>
          <p:cNvSpPr/>
          <p:nvPr/>
        </p:nvSpPr>
        <p:spPr>
          <a:xfrm>
            <a:off x="6781009" y="3192396"/>
            <a:ext cx="1143000" cy="182880"/>
          </a:xfrm>
          <a:prstGeom prst="rect">
            <a:avLst/>
          </a:prstGeom>
          <a:noFill/>
          <a:ln/>
        </p:spPr>
        <p:txBody>
          <a:bodyPr wrap="square" lIns="508" tIns="508" rIns="508" bIns="508" rtlCol="0" anchor="ctr">
            <a:noAutofit/>
          </a:bodyPr>
          <a:lstStyle/>
          <a:p>
            <a:pPr marL="0" indent="0">
              <a:buNone/>
            </a:pPr>
            <a:r>
              <a:rPr lang="en-GB" sz="1600" b="1" noProof="0" dirty="0">
                <a:solidFill>
                  <a:srgbClr val="B83A3A"/>
                </a:solidFill>
              </a:rPr>
              <a:t>Avoid</a:t>
            </a:r>
            <a:endParaRPr lang="en-GB" sz="1600" noProof="0" dirty="0"/>
          </a:p>
        </p:txBody>
      </p:sp>
      <p:sp>
        <p:nvSpPr>
          <p:cNvPr id="33" name="Text 16">
            <a:extLst>
              <a:ext uri="{FF2B5EF4-FFF2-40B4-BE49-F238E27FC236}">
                <a16:creationId xmlns:a16="http://schemas.microsoft.com/office/drawing/2014/main" id="{F1EDF3FF-1C87-9760-56B7-C91CDBB43C22}"/>
              </a:ext>
            </a:extLst>
          </p:cNvPr>
          <p:cNvSpPr/>
          <p:nvPr/>
        </p:nvSpPr>
        <p:spPr>
          <a:xfrm>
            <a:off x="8015449" y="3100956"/>
            <a:ext cx="3337560" cy="520088"/>
          </a:xfrm>
          <a:prstGeom prst="rect">
            <a:avLst/>
          </a:prstGeom>
          <a:noFill/>
          <a:ln/>
        </p:spPr>
        <p:txBody>
          <a:bodyPr wrap="square" lIns="508" tIns="508" rIns="508" bIns="508" rtlCol="0" anchor="ctr">
            <a:noAutofit/>
          </a:bodyPr>
          <a:lstStyle/>
          <a:p>
            <a:pPr marL="0" indent="0">
              <a:buNone/>
            </a:pPr>
            <a:r>
              <a:rPr lang="en-GB" sz="1600" noProof="0" dirty="0">
                <a:solidFill>
                  <a:srgbClr val="1E252B"/>
                </a:solidFill>
              </a:rPr>
              <a:t>Designing a complex national scheme before logistics and data are tested.</a:t>
            </a:r>
            <a:endParaRPr lang="en-GB" sz="1600" noProof="0" dirty="0"/>
          </a:p>
        </p:txBody>
      </p:sp>
      <p:sp>
        <p:nvSpPr>
          <p:cNvPr id="34" name="Shape 17">
            <a:extLst>
              <a:ext uri="{FF2B5EF4-FFF2-40B4-BE49-F238E27FC236}">
                <a16:creationId xmlns:a16="http://schemas.microsoft.com/office/drawing/2014/main" id="{CBD2CBA7-BC85-60D8-A461-083CD2E4421A}"/>
              </a:ext>
            </a:extLst>
          </p:cNvPr>
          <p:cNvSpPr/>
          <p:nvPr/>
        </p:nvSpPr>
        <p:spPr>
          <a:xfrm>
            <a:off x="837409" y="4033644"/>
            <a:ext cx="4991310" cy="719434"/>
          </a:xfrm>
          <a:prstGeom prst="roundRect">
            <a:avLst>
              <a:gd name="adj" fmla="val 16000"/>
            </a:avLst>
          </a:prstGeom>
          <a:solidFill>
            <a:srgbClr val="EBF5E9"/>
          </a:solidFill>
          <a:ln w="10160">
            <a:solidFill>
              <a:srgbClr val="C9D7E0"/>
            </a:solidFill>
            <a:prstDash val="solid"/>
          </a:ln>
        </p:spPr>
        <p:txBody>
          <a:bodyPr/>
          <a:lstStyle/>
          <a:p>
            <a:endParaRPr lang="en-GB" sz="2000" noProof="0" dirty="0"/>
          </a:p>
        </p:txBody>
      </p:sp>
      <p:sp>
        <p:nvSpPr>
          <p:cNvPr id="35" name="Text 18">
            <a:extLst>
              <a:ext uri="{FF2B5EF4-FFF2-40B4-BE49-F238E27FC236}">
                <a16:creationId xmlns:a16="http://schemas.microsoft.com/office/drawing/2014/main" id="{848EDFAB-4875-8554-7034-14F296346132}"/>
              </a:ext>
            </a:extLst>
          </p:cNvPr>
          <p:cNvSpPr/>
          <p:nvPr/>
        </p:nvSpPr>
        <p:spPr>
          <a:xfrm>
            <a:off x="1066008" y="4198235"/>
            <a:ext cx="1200941" cy="372363"/>
          </a:xfrm>
          <a:prstGeom prst="rect">
            <a:avLst/>
          </a:prstGeom>
          <a:noFill/>
          <a:ln/>
        </p:spPr>
        <p:txBody>
          <a:bodyPr wrap="square" lIns="508" tIns="508" rIns="508" bIns="508" rtlCol="0" anchor="ctr">
            <a:noAutofit/>
          </a:bodyPr>
          <a:lstStyle/>
          <a:p>
            <a:pPr marL="0" indent="0">
              <a:buNone/>
            </a:pPr>
            <a:r>
              <a:rPr lang="en-GB" sz="1600" b="1" noProof="0" dirty="0">
                <a:solidFill>
                  <a:srgbClr val="2E7D32"/>
                </a:solidFill>
              </a:rPr>
              <a:t>Pilot with large users</a:t>
            </a:r>
            <a:endParaRPr lang="en-GB" sz="1600" noProof="0" dirty="0"/>
          </a:p>
        </p:txBody>
      </p:sp>
      <p:sp>
        <p:nvSpPr>
          <p:cNvPr id="36" name="Text 19">
            <a:extLst>
              <a:ext uri="{FF2B5EF4-FFF2-40B4-BE49-F238E27FC236}">
                <a16:creationId xmlns:a16="http://schemas.microsoft.com/office/drawing/2014/main" id="{6A714AC7-802D-4AC0-2428-C6BC42667C1C}"/>
              </a:ext>
            </a:extLst>
          </p:cNvPr>
          <p:cNvSpPr/>
          <p:nvPr/>
        </p:nvSpPr>
        <p:spPr>
          <a:xfrm>
            <a:off x="2163289" y="4178198"/>
            <a:ext cx="3665430" cy="411480"/>
          </a:xfrm>
          <a:prstGeom prst="rect">
            <a:avLst/>
          </a:prstGeom>
          <a:noFill/>
          <a:ln/>
        </p:spPr>
        <p:txBody>
          <a:bodyPr wrap="square" lIns="508" tIns="508" rIns="508" bIns="508" rtlCol="0" anchor="ctr">
            <a:noAutofit/>
          </a:bodyPr>
          <a:lstStyle/>
          <a:p>
            <a:pPr marL="0" indent="0">
              <a:buNone/>
            </a:pPr>
            <a:r>
              <a:rPr lang="en-GB" sz="1600" noProof="0" dirty="0">
                <a:solidFill>
                  <a:srgbClr val="1E252B"/>
                </a:solidFill>
              </a:rPr>
              <a:t>Start where volumes and assets are concentrated. </a:t>
            </a:r>
            <a:r>
              <a:rPr lang="en-GB" sz="1600" noProof="0" dirty="0">
                <a:solidFill>
                  <a:srgbClr val="1E252B"/>
                </a:solidFill>
                <a:sym typeface="Wingdings" panose="05000000000000000000" pitchFamily="2" charset="2"/>
              </a:rPr>
              <a:t> In A5 countries mostly the AC sector (unlike in EU!)</a:t>
            </a:r>
            <a:endParaRPr lang="en-GB" sz="1600" noProof="0" dirty="0"/>
          </a:p>
        </p:txBody>
      </p:sp>
      <p:sp>
        <p:nvSpPr>
          <p:cNvPr id="37" name="Shape 20">
            <a:extLst>
              <a:ext uri="{FF2B5EF4-FFF2-40B4-BE49-F238E27FC236}">
                <a16:creationId xmlns:a16="http://schemas.microsoft.com/office/drawing/2014/main" id="{38049931-D739-27CA-4EF7-2231B9069077}"/>
              </a:ext>
            </a:extLst>
          </p:cNvPr>
          <p:cNvSpPr/>
          <p:nvPr/>
        </p:nvSpPr>
        <p:spPr>
          <a:xfrm>
            <a:off x="6552409" y="4033644"/>
            <a:ext cx="4800600" cy="719434"/>
          </a:xfrm>
          <a:prstGeom prst="roundRect">
            <a:avLst>
              <a:gd name="adj" fmla="val 16000"/>
            </a:avLst>
          </a:prstGeom>
          <a:solidFill>
            <a:srgbClr val="FDECEA"/>
          </a:solidFill>
          <a:ln w="10160">
            <a:solidFill>
              <a:srgbClr val="E0C9C9"/>
            </a:solidFill>
            <a:prstDash val="solid"/>
          </a:ln>
        </p:spPr>
        <p:txBody>
          <a:bodyPr/>
          <a:lstStyle/>
          <a:p>
            <a:endParaRPr lang="en-GB" sz="2000" noProof="0" dirty="0"/>
          </a:p>
        </p:txBody>
      </p:sp>
      <p:sp>
        <p:nvSpPr>
          <p:cNvPr id="38" name="Text 21">
            <a:extLst>
              <a:ext uri="{FF2B5EF4-FFF2-40B4-BE49-F238E27FC236}">
                <a16:creationId xmlns:a16="http://schemas.microsoft.com/office/drawing/2014/main" id="{9AA14D14-47F4-6788-DDE9-A5B2A28B7888}"/>
              </a:ext>
            </a:extLst>
          </p:cNvPr>
          <p:cNvSpPr/>
          <p:nvPr/>
        </p:nvSpPr>
        <p:spPr>
          <a:xfrm>
            <a:off x="6781009" y="4198236"/>
            <a:ext cx="1143000" cy="182880"/>
          </a:xfrm>
          <a:prstGeom prst="rect">
            <a:avLst/>
          </a:prstGeom>
          <a:noFill/>
          <a:ln/>
        </p:spPr>
        <p:txBody>
          <a:bodyPr wrap="square" lIns="508" tIns="508" rIns="508" bIns="508" rtlCol="0" anchor="ctr">
            <a:noAutofit/>
          </a:bodyPr>
          <a:lstStyle/>
          <a:p>
            <a:pPr marL="0" indent="0">
              <a:buNone/>
            </a:pPr>
            <a:r>
              <a:rPr lang="en-GB" sz="1600" b="1" noProof="0" dirty="0">
                <a:solidFill>
                  <a:srgbClr val="B83A3A"/>
                </a:solidFill>
              </a:rPr>
              <a:t>Avoid</a:t>
            </a:r>
            <a:endParaRPr lang="en-GB" sz="1600" noProof="0" dirty="0"/>
          </a:p>
        </p:txBody>
      </p:sp>
      <p:sp>
        <p:nvSpPr>
          <p:cNvPr id="39" name="Text 22">
            <a:extLst>
              <a:ext uri="{FF2B5EF4-FFF2-40B4-BE49-F238E27FC236}">
                <a16:creationId xmlns:a16="http://schemas.microsoft.com/office/drawing/2014/main" id="{DDDF7390-E9EE-CAC2-E92E-82A6EAC6D9E7}"/>
              </a:ext>
            </a:extLst>
          </p:cNvPr>
          <p:cNvSpPr/>
          <p:nvPr/>
        </p:nvSpPr>
        <p:spPr>
          <a:xfrm>
            <a:off x="8015449" y="4106796"/>
            <a:ext cx="3337560" cy="482882"/>
          </a:xfrm>
          <a:prstGeom prst="rect">
            <a:avLst/>
          </a:prstGeom>
          <a:noFill/>
          <a:ln/>
        </p:spPr>
        <p:txBody>
          <a:bodyPr wrap="square" lIns="508" tIns="508" rIns="508" bIns="508" rtlCol="0" anchor="ctr">
            <a:noAutofit/>
          </a:bodyPr>
          <a:lstStyle/>
          <a:p>
            <a:pPr marL="0" indent="0">
              <a:buNone/>
            </a:pPr>
            <a:r>
              <a:rPr lang="en-GB" sz="1600" noProof="0" dirty="0">
                <a:solidFill>
                  <a:srgbClr val="1E252B"/>
                </a:solidFill>
              </a:rPr>
              <a:t>Ignoring incentives for technicians, service firms and operators.</a:t>
            </a:r>
            <a:endParaRPr lang="en-GB" sz="1600" noProof="0" dirty="0"/>
          </a:p>
        </p:txBody>
      </p:sp>
      <p:sp>
        <p:nvSpPr>
          <p:cNvPr id="40" name="Text 23">
            <a:extLst>
              <a:ext uri="{FF2B5EF4-FFF2-40B4-BE49-F238E27FC236}">
                <a16:creationId xmlns:a16="http://schemas.microsoft.com/office/drawing/2014/main" id="{476D6325-CA52-7C75-0F57-747827EFDB70}"/>
              </a:ext>
            </a:extLst>
          </p:cNvPr>
          <p:cNvSpPr/>
          <p:nvPr/>
        </p:nvSpPr>
        <p:spPr>
          <a:xfrm>
            <a:off x="837409" y="5195517"/>
            <a:ext cx="10515600" cy="711245"/>
          </a:xfrm>
          <a:prstGeom prst="rect">
            <a:avLst/>
          </a:prstGeom>
          <a:noFill/>
          <a:ln w="38100">
            <a:solidFill>
              <a:schemeClr val="tx1"/>
            </a:solidFill>
          </a:ln>
        </p:spPr>
        <p:txBody>
          <a:bodyPr wrap="square" lIns="508" tIns="508" rIns="508" bIns="508" rtlCol="0" anchor="ctr">
            <a:normAutofit/>
          </a:bodyPr>
          <a:lstStyle/>
          <a:p>
            <a:pPr marL="0" indent="0" algn="ctr">
              <a:buNone/>
            </a:pPr>
            <a:r>
              <a:rPr lang="en-GB" sz="2000" b="1" noProof="0" dirty="0">
                <a:solidFill>
                  <a:srgbClr val="123047"/>
                </a:solidFill>
              </a:rPr>
              <a:t>For getting the model started, </a:t>
            </a:r>
            <a:br>
              <a:rPr lang="en-GB" sz="2000" b="1" noProof="0" dirty="0">
                <a:solidFill>
                  <a:srgbClr val="123047"/>
                </a:solidFill>
              </a:rPr>
            </a:br>
            <a:r>
              <a:rPr lang="en-GB" sz="2000" b="1" noProof="0" dirty="0">
                <a:solidFill>
                  <a:srgbClr val="123047"/>
                </a:solidFill>
              </a:rPr>
              <a:t>simple, enforceable processes are relevant.</a:t>
            </a:r>
            <a:endParaRPr lang="en-GB" sz="2000" noProof="0" dirty="0"/>
          </a:p>
        </p:txBody>
      </p:sp>
    </p:spTree>
    <p:extLst>
      <p:ext uri="{BB962C8B-B14F-4D97-AF65-F5344CB8AC3E}">
        <p14:creationId xmlns:p14="http://schemas.microsoft.com/office/powerpoint/2010/main" val="1745545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a:extLst>
              <a:ext uri="{FF2B5EF4-FFF2-40B4-BE49-F238E27FC236}">
                <a16:creationId xmlns:a16="http://schemas.microsoft.com/office/drawing/2014/main" id="{3E2C0A93-EE41-9B4E-B1FD-1FC8C4F345C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7148719" y="223633"/>
            <a:ext cx="4821307" cy="6045458"/>
          </a:xfrm>
        </p:spPr>
      </p:pic>
      <p:sp>
        <p:nvSpPr>
          <p:cNvPr id="3" name="Titel 2">
            <a:extLst>
              <a:ext uri="{FF2B5EF4-FFF2-40B4-BE49-F238E27FC236}">
                <a16:creationId xmlns:a16="http://schemas.microsoft.com/office/drawing/2014/main" id="{3169D7E8-7A57-7743-894A-3AA7DDC197D4}"/>
              </a:ext>
            </a:extLst>
          </p:cNvPr>
          <p:cNvSpPr>
            <a:spLocks noGrp="1"/>
          </p:cNvSpPr>
          <p:nvPr>
            <p:ph type="title"/>
          </p:nvPr>
        </p:nvSpPr>
        <p:spPr/>
        <p:txBody>
          <a:bodyPr/>
          <a:lstStyle/>
          <a:p>
            <a:r>
              <a:rPr lang="en-GB" noProof="0" dirty="0">
                <a:solidFill>
                  <a:srgbClr val="176F84"/>
                </a:solidFill>
                <a:latin typeface="Arial Bold" panose="020B0704020202020204" pitchFamily="34" charset="0"/>
              </a:rPr>
              <a:t>The Cool Up programme</a:t>
            </a:r>
            <a:endParaRPr lang="en-GB" noProof="0" dirty="0"/>
          </a:p>
        </p:txBody>
      </p:sp>
      <p:sp>
        <p:nvSpPr>
          <p:cNvPr id="4" name="Tijdelijke aanduiding voor inhoud 3">
            <a:extLst>
              <a:ext uri="{FF2B5EF4-FFF2-40B4-BE49-F238E27FC236}">
                <a16:creationId xmlns:a16="http://schemas.microsoft.com/office/drawing/2014/main" id="{D2D6B1CC-121F-5542-8C56-B3CE6DB832D4}"/>
              </a:ext>
            </a:extLst>
          </p:cNvPr>
          <p:cNvSpPr>
            <a:spLocks noGrp="1"/>
          </p:cNvSpPr>
          <p:nvPr>
            <p:ph idx="1"/>
          </p:nvPr>
        </p:nvSpPr>
        <p:spPr>
          <a:xfrm>
            <a:off x="367469" y="1162228"/>
            <a:ext cx="6716995" cy="4675411"/>
          </a:xfrm>
        </p:spPr>
        <p:txBody>
          <a:bodyPr lIns="85725" tIns="42863" rIns="85725" bIns="42863" anchor="t"/>
          <a:lstStyle/>
          <a:p>
            <a:pPr marL="0">
              <a:spcBef>
                <a:spcPts val="1280"/>
              </a:spcBef>
            </a:pPr>
            <a:r>
              <a:rPr lang="en-GB" sz="1600" b="1" noProof="0" dirty="0">
                <a:solidFill>
                  <a:srgbClr val="176F84"/>
                </a:solidFill>
                <a:latin typeface="Arial Bold"/>
                <a:cs typeface="Arial Bold"/>
              </a:rPr>
              <a:t>Upscaling sustainable cooling</a:t>
            </a:r>
          </a:p>
          <a:p>
            <a:pPr marL="0">
              <a:spcBef>
                <a:spcPts val="1280"/>
              </a:spcBef>
            </a:pPr>
            <a:r>
              <a:rPr lang="en-GB" sz="1600" b="1" noProof="0" dirty="0">
                <a:solidFill>
                  <a:srgbClr val="176F84"/>
                </a:solidFill>
                <a:latin typeface="Arial"/>
                <a:cs typeface="Arial"/>
              </a:rPr>
              <a:t>Funding:</a:t>
            </a:r>
          </a:p>
          <a:p>
            <a:pPr marL="0">
              <a:spcBef>
                <a:spcPts val="1280"/>
              </a:spcBef>
            </a:pPr>
            <a:endParaRPr lang="en-GB" sz="1600" noProof="0" dirty="0">
              <a:solidFill>
                <a:srgbClr val="176F84"/>
              </a:solidFill>
            </a:endParaRPr>
          </a:p>
          <a:p>
            <a:pPr marL="0">
              <a:spcBef>
                <a:spcPts val="1280"/>
              </a:spcBef>
            </a:pPr>
            <a:endParaRPr lang="en-GB" sz="1600" noProof="0" dirty="0">
              <a:solidFill>
                <a:srgbClr val="176F84"/>
              </a:solidFill>
            </a:endParaRPr>
          </a:p>
          <a:p>
            <a:pPr marL="0" defTabSz="857250">
              <a:spcBef>
                <a:spcPts val="0"/>
              </a:spcBef>
            </a:pPr>
            <a:endParaRPr lang="en-GB" sz="1600" b="1" noProof="0" dirty="0">
              <a:solidFill>
                <a:srgbClr val="176F84"/>
              </a:solidFill>
            </a:endParaRPr>
          </a:p>
          <a:p>
            <a:pPr marL="0" defTabSz="857250">
              <a:spcBef>
                <a:spcPts val="0"/>
              </a:spcBef>
            </a:pPr>
            <a:endParaRPr lang="en-GB" sz="1600" b="1" noProof="0" dirty="0">
              <a:solidFill>
                <a:srgbClr val="176F84"/>
              </a:solidFill>
            </a:endParaRPr>
          </a:p>
          <a:p>
            <a:pPr marL="0" defTabSz="857250">
              <a:spcBef>
                <a:spcPts val="0"/>
              </a:spcBef>
            </a:pPr>
            <a:endParaRPr lang="en-GB" sz="1600" b="1" noProof="0" dirty="0">
              <a:solidFill>
                <a:srgbClr val="176F84"/>
              </a:solidFill>
            </a:endParaRPr>
          </a:p>
          <a:p>
            <a:pPr marL="0" defTabSz="857250">
              <a:spcBef>
                <a:spcPts val="0"/>
              </a:spcBef>
            </a:pPr>
            <a:endParaRPr lang="en-GB" sz="1600" b="1" noProof="0" dirty="0">
              <a:solidFill>
                <a:srgbClr val="176F84"/>
              </a:solidFill>
            </a:endParaRPr>
          </a:p>
          <a:p>
            <a:pPr marL="0" defTabSz="857250">
              <a:spcBef>
                <a:spcPts val="0"/>
              </a:spcBef>
            </a:pPr>
            <a:r>
              <a:rPr lang="en-GB" sz="1600" b="1" noProof="0" dirty="0">
                <a:solidFill>
                  <a:srgbClr val="176F84"/>
                </a:solidFill>
                <a:latin typeface="Arial"/>
                <a:cs typeface="Arial"/>
              </a:rPr>
              <a:t>Duration:	</a:t>
            </a:r>
            <a:r>
              <a:rPr lang="en-GB" sz="1600" noProof="0" dirty="0">
                <a:solidFill>
                  <a:srgbClr val="176F84"/>
                </a:solidFill>
                <a:latin typeface="Arial"/>
                <a:cs typeface="Arial"/>
              </a:rPr>
              <a:t>December 2020 – January 2027</a:t>
            </a:r>
          </a:p>
          <a:p>
            <a:pPr marL="0"/>
            <a:r>
              <a:rPr lang="en-GB" sz="1600" b="1" noProof="0" dirty="0">
                <a:solidFill>
                  <a:srgbClr val="176F84"/>
                </a:solidFill>
                <a:latin typeface="Arial"/>
                <a:cs typeface="Arial"/>
              </a:rPr>
              <a:t>MENA countries </a:t>
            </a:r>
            <a:r>
              <a:rPr lang="en-GB" sz="1600" noProof="0" dirty="0">
                <a:solidFill>
                  <a:srgbClr val="176F84"/>
                </a:solidFill>
                <a:latin typeface="Arial"/>
                <a:cs typeface="Arial"/>
              </a:rPr>
              <a:t>face a range of energy challenges against the visible effects of </a:t>
            </a:r>
            <a:r>
              <a:rPr lang="en-GB" sz="1600" b="1" noProof="0" dirty="0">
                <a:solidFill>
                  <a:srgbClr val="176F84"/>
                </a:solidFill>
                <a:latin typeface="Arial"/>
                <a:cs typeface="Arial"/>
              </a:rPr>
              <a:t>climate change </a:t>
            </a:r>
            <a:r>
              <a:rPr lang="en-GB" sz="1600" noProof="0" dirty="0">
                <a:solidFill>
                  <a:srgbClr val="176F84"/>
                </a:solidFill>
                <a:latin typeface="Arial"/>
                <a:cs typeface="Arial"/>
              </a:rPr>
              <a:t>due to rapidly growing urbanisation, and heavily strained energy infrastructure. </a:t>
            </a:r>
            <a:endParaRPr lang="en-GB" sz="1600" noProof="0" dirty="0">
              <a:solidFill>
                <a:srgbClr val="176F84"/>
              </a:solidFill>
            </a:endParaRPr>
          </a:p>
          <a:p>
            <a:pPr marL="0"/>
            <a:r>
              <a:rPr lang="en-GB" sz="1600" noProof="0" dirty="0">
                <a:solidFill>
                  <a:srgbClr val="176F84"/>
                </a:solidFill>
                <a:latin typeface="Arial"/>
                <a:cs typeface="Arial"/>
              </a:rPr>
              <a:t>In the region, </a:t>
            </a:r>
            <a:r>
              <a:rPr lang="en-GB" sz="1600" b="1" noProof="0" dirty="0">
                <a:solidFill>
                  <a:srgbClr val="176F84"/>
                </a:solidFill>
                <a:latin typeface="Arial"/>
                <a:cs typeface="Arial"/>
              </a:rPr>
              <a:t>cooling</a:t>
            </a:r>
            <a:r>
              <a:rPr lang="en-GB" sz="1600" noProof="0" dirty="0">
                <a:solidFill>
                  <a:srgbClr val="176F84"/>
                </a:solidFill>
                <a:latin typeface="Arial"/>
                <a:cs typeface="Arial"/>
              </a:rPr>
              <a:t> constitutes a major source of energy consumption, and it is expected to grow further. The Cool Up programme promotes accelerated </a:t>
            </a:r>
            <a:r>
              <a:rPr lang="en-GB" sz="1600" b="1" noProof="0" dirty="0">
                <a:solidFill>
                  <a:srgbClr val="176F84"/>
                </a:solidFill>
                <a:latin typeface="Arial"/>
                <a:cs typeface="Arial"/>
              </a:rPr>
              <a:t>technological change </a:t>
            </a:r>
            <a:r>
              <a:rPr lang="en-GB" sz="1600" noProof="0" dirty="0">
                <a:solidFill>
                  <a:srgbClr val="176F84"/>
                </a:solidFill>
                <a:latin typeface="Arial"/>
                <a:cs typeface="Arial"/>
              </a:rPr>
              <a:t>in cooling demand reduction, and early implementation of the </a:t>
            </a:r>
            <a:r>
              <a:rPr lang="en-GB" sz="1600" b="1" noProof="0" dirty="0">
                <a:solidFill>
                  <a:srgbClr val="176F84"/>
                </a:solidFill>
                <a:latin typeface="Arial"/>
                <a:cs typeface="Arial"/>
              </a:rPr>
              <a:t>Kigali Amendment </a:t>
            </a:r>
            <a:r>
              <a:rPr lang="en-GB" sz="1600" noProof="0" dirty="0">
                <a:solidFill>
                  <a:srgbClr val="176F84"/>
                </a:solidFill>
                <a:latin typeface="Arial"/>
                <a:cs typeface="Arial"/>
              </a:rPr>
              <a:t>and Paris Agreement in </a:t>
            </a:r>
            <a:r>
              <a:rPr lang="en-GB" sz="1600" b="1" noProof="0" dirty="0">
                <a:solidFill>
                  <a:srgbClr val="176F84"/>
                </a:solidFill>
                <a:latin typeface="Arial"/>
                <a:cs typeface="Arial"/>
              </a:rPr>
              <a:t>Egypt, Jordan, Lebanon </a:t>
            </a:r>
            <a:r>
              <a:rPr lang="en-GB" sz="1600" noProof="0" dirty="0">
                <a:solidFill>
                  <a:srgbClr val="176F84"/>
                </a:solidFill>
                <a:latin typeface="Arial"/>
                <a:cs typeface="Arial"/>
              </a:rPr>
              <a:t>and</a:t>
            </a:r>
            <a:r>
              <a:rPr lang="en-GB" sz="1600" b="1" noProof="0" dirty="0">
                <a:solidFill>
                  <a:srgbClr val="176F84"/>
                </a:solidFill>
                <a:latin typeface="Arial"/>
                <a:cs typeface="Arial"/>
              </a:rPr>
              <a:t> Türkiye</a:t>
            </a:r>
            <a:r>
              <a:rPr lang="en-GB" sz="1600" noProof="0" dirty="0">
                <a:solidFill>
                  <a:srgbClr val="176F84"/>
                </a:solidFill>
                <a:latin typeface="Arial"/>
                <a:cs typeface="Arial"/>
              </a:rPr>
              <a:t>. </a:t>
            </a:r>
            <a:endParaRPr lang="en-GB" sz="1600" noProof="0" dirty="0">
              <a:solidFill>
                <a:srgbClr val="176F84"/>
              </a:solidFill>
            </a:endParaRPr>
          </a:p>
          <a:p>
            <a:pPr marL="33338"/>
            <a:endParaRPr lang="en-GB" sz="1600" noProof="0" dirty="0"/>
          </a:p>
        </p:txBody>
      </p:sp>
      <p:pic>
        <p:nvPicPr>
          <p:cNvPr id="7" name="Picture 6">
            <a:extLst>
              <a:ext uri="{FF2B5EF4-FFF2-40B4-BE49-F238E27FC236}">
                <a16:creationId xmlns:a16="http://schemas.microsoft.com/office/drawing/2014/main" id="{FCB40EBE-D323-4490-AD24-C2AF99CF79B0}"/>
              </a:ext>
            </a:extLst>
          </p:cNvPr>
          <p:cNvPicPr>
            <a:picLocks noChangeAspect="1"/>
          </p:cNvPicPr>
          <p:nvPr/>
        </p:nvPicPr>
        <p:blipFill>
          <a:blip r:embed="rId4"/>
          <a:srcRect/>
          <a:stretch/>
        </p:blipFill>
        <p:spPr>
          <a:xfrm>
            <a:off x="1531285" y="1683667"/>
            <a:ext cx="4473773" cy="1562695"/>
          </a:xfrm>
          <a:prstGeom prst="rect">
            <a:avLst/>
          </a:prstGeom>
        </p:spPr>
      </p:pic>
      <p:grpSp>
        <p:nvGrpSpPr>
          <p:cNvPr id="5" name="Group 4">
            <a:extLst>
              <a:ext uri="{FF2B5EF4-FFF2-40B4-BE49-F238E27FC236}">
                <a16:creationId xmlns:a16="http://schemas.microsoft.com/office/drawing/2014/main" id="{F0810FA0-758E-63D7-A018-AB7031388F1D}"/>
              </a:ext>
            </a:extLst>
          </p:cNvPr>
          <p:cNvGrpSpPr/>
          <p:nvPr/>
        </p:nvGrpSpPr>
        <p:grpSpPr>
          <a:xfrm>
            <a:off x="2652872" y="6245090"/>
            <a:ext cx="7183578" cy="573605"/>
            <a:chOff x="2652872" y="6245090"/>
            <a:chExt cx="7183578" cy="573605"/>
          </a:xfrm>
        </p:grpSpPr>
        <p:grpSp>
          <p:nvGrpSpPr>
            <p:cNvPr id="6" name="Group 5">
              <a:extLst>
                <a:ext uri="{FF2B5EF4-FFF2-40B4-BE49-F238E27FC236}">
                  <a16:creationId xmlns:a16="http://schemas.microsoft.com/office/drawing/2014/main" id="{44676DA8-6A8D-8077-DCF0-2E9BCC6F8F06}"/>
                </a:ext>
              </a:extLst>
            </p:cNvPr>
            <p:cNvGrpSpPr/>
            <p:nvPr/>
          </p:nvGrpSpPr>
          <p:grpSpPr>
            <a:xfrm>
              <a:off x="2652872" y="6245090"/>
              <a:ext cx="7183578" cy="573605"/>
              <a:chOff x="2323862" y="6706182"/>
              <a:chExt cx="7662483" cy="611845"/>
            </a:xfrm>
          </p:grpSpPr>
          <p:grpSp>
            <p:nvGrpSpPr>
              <p:cNvPr id="9" name="Groep 6">
                <a:extLst>
                  <a:ext uri="{FF2B5EF4-FFF2-40B4-BE49-F238E27FC236}">
                    <a16:creationId xmlns:a16="http://schemas.microsoft.com/office/drawing/2014/main" id="{9D1161AD-61CC-3FFD-4B5D-E958A6A3E062}"/>
                  </a:ext>
                </a:extLst>
              </p:cNvPr>
              <p:cNvGrpSpPr/>
              <p:nvPr/>
            </p:nvGrpSpPr>
            <p:grpSpPr>
              <a:xfrm>
                <a:off x="2323862" y="6706182"/>
                <a:ext cx="7125827" cy="611845"/>
                <a:chOff x="2294115" y="6706182"/>
                <a:chExt cx="7125827" cy="611845"/>
              </a:xfrm>
            </p:grpSpPr>
            <p:pic>
              <p:nvPicPr>
                <p:cNvPr id="12" name="Picture 11">
                  <a:extLst>
                    <a:ext uri="{FF2B5EF4-FFF2-40B4-BE49-F238E27FC236}">
                      <a16:creationId xmlns:a16="http://schemas.microsoft.com/office/drawing/2014/main" id="{F1F8D766-9005-7DF1-78CF-33720EACDBC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24" name="Content Placeholder 16" descr="Text&#10;&#10;Description automatically generated">
                  <a:extLst>
                    <a:ext uri="{FF2B5EF4-FFF2-40B4-BE49-F238E27FC236}">
                      <a16:creationId xmlns:a16="http://schemas.microsoft.com/office/drawing/2014/main" id="{D071A348-30CC-DF47-BC95-F09B5384592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25" name="Content Placeholder 3">
                  <a:extLst>
                    <a:ext uri="{FF2B5EF4-FFF2-40B4-BE49-F238E27FC236}">
                      <a16:creationId xmlns:a16="http://schemas.microsoft.com/office/drawing/2014/main" id="{2F1C22E5-1224-5652-3CEA-28D6D377AA3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629402" y="6844375"/>
                  <a:ext cx="1052283" cy="261568"/>
                </a:xfrm>
                <a:prstGeom prst="rect">
                  <a:avLst/>
                </a:prstGeom>
              </p:spPr>
            </p:pic>
            <p:pic>
              <p:nvPicPr>
                <p:cNvPr id="26" name="Content Placeholder 12">
                  <a:extLst>
                    <a:ext uri="{FF2B5EF4-FFF2-40B4-BE49-F238E27FC236}">
                      <a16:creationId xmlns:a16="http://schemas.microsoft.com/office/drawing/2014/main" id="{563B0580-0643-4DB1-9D9E-C6CA733A2A6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27" name="Content Placeholder 40" descr="Logo, company name&#10;&#10;Description automatically generated">
                  <a:extLst>
                    <a:ext uri="{FF2B5EF4-FFF2-40B4-BE49-F238E27FC236}">
                      <a16:creationId xmlns:a16="http://schemas.microsoft.com/office/drawing/2014/main" id="{31957DBD-926C-FAE6-1D10-477697112F7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28" name="Content Placeholder 42" descr="A picture containing text&#10;&#10;Description automatically generated">
                  <a:extLst>
                    <a:ext uri="{FF2B5EF4-FFF2-40B4-BE49-F238E27FC236}">
                      <a16:creationId xmlns:a16="http://schemas.microsoft.com/office/drawing/2014/main" id="{643CC0BB-C10C-3F7A-4448-FBD59933D3D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29" name="Content Placeholder 37">
                  <a:extLst>
                    <a:ext uri="{FF2B5EF4-FFF2-40B4-BE49-F238E27FC236}">
                      <a16:creationId xmlns:a16="http://schemas.microsoft.com/office/drawing/2014/main" id="{311EA7C2-E9E3-88B2-F0E3-9F59B6DA5505}"/>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9045678" y="6796928"/>
                  <a:ext cx="374264" cy="431844"/>
                </a:xfrm>
                <a:prstGeom prst="rect">
                  <a:avLst/>
                </a:prstGeom>
              </p:spPr>
            </p:pic>
          </p:grpSp>
          <p:pic>
            <p:nvPicPr>
              <p:cNvPr id="11" name="Picture 10" descr="Chart, pie chart&#10;&#10;Description automatically generated">
                <a:extLst>
                  <a:ext uri="{FF2B5EF4-FFF2-40B4-BE49-F238E27FC236}">
                    <a16:creationId xmlns:a16="http://schemas.microsoft.com/office/drawing/2014/main" id="{2F360911-DBBC-4E19-117F-276852021800}"/>
                  </a:ext>
                </a:extLst>
              </p:cNvPr>
              <p:cNvPicPr>
                <a:picLocks noChangeAspect="1"/>
              </p:cNvPicPr>
              <p:nvPr/>
            </p:nvPicPr>
            <p:blipFill>
              <a:blip r:embed="rId12"/>
              <a:stretch>
                <a:fillRect/>
              </a:stretch>
            </p:blipFill>
            <p:spPr>
              <a:xfrm>
                <a:off x="9752001" y="6759236"/>
                <a:ext cx="234344" cy="489364"/>
              </a:xfrm>
              <a:prstGeom prst="rect">
                <a:avLst/>
              </a:prstGeom>
            </p:spPr>
          </p:pic>
        </p:grpSp>
        <p:pic>
          <p:nvPicPr>
            <p:cNvPr id="8" name="Picture 7" descr="A close up of a logo&#10;&#10;AI-generated content may be incorrect.">
              <a:extLst>
                <a:ext uri="{FF2B5EF4-FFF2-40B4-BE49-F238E27FC236}">
                  <a16:creationId xmlns:a16="http://schemas.microsoft.com/office/drawing/2014/main" id="{BA9B3B37-758C-B77E-CFB8-43A9B30302B2}"/>
                </a:ext>
              </a:extLst>
            </p:cNvPr>
            <p:cNvPicPr>
              <a:picLocks noChangeAspect="1"/>
            </p:cNvPicPr>
            <p:nvPr/>
          </p:nvPicPr>
          <p:blipFill>
            <a:blip r:embed="rId13"/>
            <a:stretch>
              <a:fillRect/>
            </a:stretch>
          </p:blipFill>
          <p:spPr>
            <a:xfrm>
              <a:off x="6021160" y="6363377"/>
              <a:ext cx="977989" cy="337030"/>
            </a:xfrm>
            <a:prstGeom prst="rect">
              <a:avLst/>
            </a:prstGeom>
          </p:spPr>
        </p:pic>
      </p:grpSp>
      <p:pic>
        <p:nvPicPr>
          <p:cNvPr id="14" name="Picture 2" descr="48th meeting of the Open-ended Working Group of the Parties ...">
            <a:extLst>
              <a:ext uri="{FF2B5EF4-FFF2-40B4-BE49-F238E27FC236}">
                <a16:creationId xmlns:a16="http://schemas.microsoft.com/office/drawing/2014/main" id="{24864878-247D-F00E-97D2-7053C04A2D6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06545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96D8ACF-DF9D-C127-F917-E9F1E4F632E7}"/>
              </a:ext>
            </a:extLst>
          </p:cNvPr>
          <p:cNvSpPr>
            <a:spLocks noGrp="1"/>
          </p:cNvSpPr>
          <p:nvPr>
            <p:ph type="title"/>
          </p:nvPr>
        </p:nvSpPr>
        <p:spPr/>
        <p:txBody>
          <a:bodyPr lIns="0" tIns="0" rIns="0" bIns="0"/>
          <a:lstStyle/>
          <a:p>
            <a:r>
              <a:rPr lang="en-GB" noProof="0" dirty="0"/>
              <a:t>Takeaways for designing RRR schemes</a:t>
            </a:r>
          </a:p>
        </p:txBody>
      </p:sp>
      <p:sp>
        <p:nvSpPr>
          <p:cNvPr id="4" name="Textplatzhalter 3">
            <a:extLst>
              <a:ext uri="{FF2B5EF4-FFF2-40B4-BE49-F238E27FC236}">
                <a16:creationId xmlns:a16="http://schemas.microsoft.com/office/drawing/2014/main" id="{13807F49-3B12-5EEB-FF98-823231B4D35F}"/>
              </a:ext>
            </a:extLst>
          </p:cNvPr>
          <p:cNvSpPr>
            <a:spLocks noGrp="1"/>
          </p:cNvSpPr>
          <p:nvPr>
            <p:ph type="body" sz="quarter" idx="10"/>
          </p:nvPr>
        </p:nvSpPr>
        <p:spPr/>
        <p:txBody>
          <a:bodyPr/>
          <a:lstStyle/>
          <a:p>
            <a:endParaRPr lang="en-GB" noProof="0" dirty="0"/>
          </a:p>
        </p:txBody>
      </p:sp>
      <p:grpSp>
        <p:nvGrpSpPr>
          <p:cNvPr id="5" name="Group 4">
            <a:extLst>
              <a:ext uri="{FF2B5EF4-FFF2-40B4-BE49-F238E27FC236}">
                <a16:creationId xmlns:a16="http://schemas.microsoft.com/office/drawing/2014/main" id="{61B92AB2-1DDE-B831-2415-9FE1B93E2742}"/>
              </a:ext>
            </a:extLst>
          </p:cNvPr>
          <p:cNvGrpSpPr/>
          <p:nvPr/>
        </p:nvGrpSpPr>
        <p:grpSpPr>
          <a:xfrm>
            <a:off x="2652872" y="6245090"/>
            <a:ext cx="7183578" cy="573605"/>
            <a:chOff x="2652872" y="6245090"/>
            <a:chExt cx="7183578" cy="573605"/>
          </a:xfrm>
        </p:grpSpPr>
        <p:grpSp>
          <p:nvGrpSpPr>
            <p:cNvPr id="6" name="Group 5">
              <a:extLst>
                <a:ext uri="{FF2B5EF4-FFF2-40B4-BE49-F238E27FC236}">
                  <a16:creationId xmlns:a16="http://schemas.microsoft.com/office/drawing/2014/main" id="{0D2B28E4-7702-7E4A-FC33-21E91F33EDA1}"/>
                </a:ext>
              </a:extLst>
            </p:cNvPr>
            <p:cNvGrpSpPr/>
            <p:nvPr/>
          </p:nvGrpSpPr>
          <p:grpSpPr>
            <a:xfrm>
              <a:off x="2652872" y="6245090"/>
              <a:ext cx="7183578" cy="573605"/>
              <a:chOff x="2323862" y="6706182"/>
              <a:chExt cx="7662483" cy="611845"/>
            </a:xfrm>
          </p:grpSpPr>
          <p:grpSp>
            <p:nvGrpSpPr>
              <p:cNvPr id="8" name="Groep 6">
                <a:extLst>
                  <a:ext uri="{FF2B5EF4-FFF2-40B4-BE49-F238E27FC236}">
                    <a16:creationId xmlns:a16="http://schemas.microsoft.com/office/drawing/2014/main" id="{773166C8-6F98-939D-49D4-98D6D3D5DCD7}"/>
                  </a:ext>
                </a:extLst>
              </p:cNvPr>
              <p:cNvGrpSpPr/>
              <p:nvPr/>
            </p:nvGrpSpPr>
            <p:grpSpPr>
              <a:xfrm>
                <a:off x="2323862" y="6706182"/>
                <a:ext cx="7125827" cy="611845"/>
                <a:chOff x="2294115" y="6706182"/>
                <a:chExt cx="7125827" cy="611845"/>
              </a:xfrm>
            </p:grpSpPr>
            <p:pic>
              <p:nvPicPr>
                <p:cNvPr id="10" name="Picture 11">
                  <a:extLst>
                    <a:ext uri="{FF2B5EF4-FFF2-40B4-BE49-F238E27FC236}">
                      <a16:creationId xmlns:a16="http://schemas.microsoft.com/office/drawing/2014/main" id="{F91FDCF2-CFBF-323E-A128-6A93F061F7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11" name="Content Placeholder 16" descr="Text&#10;&#10;Description automatically generated">
                  <a:extLst>
                    <a:ext uri="{FF2B5EF4-FFF2-40B4-BE49-F238E27FC236}">
                      <a16:creationId xmlns:a16="http://schemas.microsoft.com/office/drawing/2014/main" id="{FFA7DD19-A128-685A-A071-064D8A85356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12" name="Content Placeholder 3">
                  <a:extLst>
                    <a:ext uri="{FF2B5EF4-FFF2-40B4-BE49-F238E27FC236}">
                      <a16:creationId xmlns:a16="http://schemas.microsoft.com/office/drawing/2014/main" id="{6571C5C2-851E-3615-1ACD-3518863F777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29402" y="6844375"/>
                  <a:ext cx="1052283" cy="261568"/>
                </a:xfrm>
                <a:prstGeom prst="rect">
                  <a:avLst/>
                </a:prstGeom>
              </p:spPr>
            </p:pic>
            <p:pic>
              <p:nvPicPr>
                <p:cNvPr id="13" name="Content Placeholder 12">
                  <a:extLst>
                    <a:ext uri="{FF2B5EF4-FFF2-40B4-BE49-F238E27FC236}">
                      <a16:creationId xmlns:a16="http://schemas.microsoft.com/office/drawing/2014/main" id="{5E06F9C4-9B10-C210-9F6A-C847CAE008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14" name="Content Placeholder 40" descr="Logo, company name&#10;&#10;Description automatically generated">
                  <a:extLst>
                    <a:ext uri="{FF2B5EF4-FFF2-40B4-BE49-F238E27FC236}">
                      <a16:creationId xmlns:a16="http://schemas.microsoft.com/office/drawing/2014/main" id="{71DA02C5-E053-5255-1959-330BBFEF5F2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15" name="Content Placeholder 42" descr="A picture containing text&#10;&#10;Description automatically generated">
                  <a:extLst>
                    <a:ext uri="{FF2B5EF4-FFF2-40B4-BE49-F238E27FC236}">
                      <a16:creationId xmlns:a16="http://schemas.microsoft.com/office/drawing/2014/main" id="{10D2EC4F-FC7A-06FB-3A2B-0B97ED7D6CB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16" name="Content Placeholder 37">
                  <a:extLst>
                    <a:ext uri="{FF2B5EF4-FFF2-40B4-BE49-F238E27FC236}">
                      <a16:creationId xmlns:a16="http://schemas.microsoft.com/office/drawing/2014/main" id="{E6638B00-2FD8-1CCB-2D42-180786862E9C}"/>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045678" y="6796928"/>
                  <a:ext cx="374264" cy="431844"/>
                </a:xfrm>
                <a:prstGeom prst="rect">
                  <a:avLst/>
                </a:prstGeom>
              </p:spPr>
            </p:pic>
          </p:grpSp>
          <p:pic>
            <p:nvPicPr>
              <p:cNvPr id="9" name="Picture 10" descr="Chart, pie chart&#10;&#10;Description automatically generated">
                <a:extLst>
                  <a:ext uri="{FF2B5EF4-FFF2-40B4-BE49-F238E27FC236}">
                    <a16:creationId xmlns:a16="http://schemas.microsoft.com/office/drawing/2014/main" id="{E05B1652-7AFF-76B3-1788-4E57B79D868C}"/>
                  </a:ext>
                </a:extLst>
              </p:cNvPr>
              <p:cNvPicPr>
                <a:picLocks noChangeAspect="1"/>
              </p:cNvPicPr>
              <p:nvPr/>
            </p:nvPicPr>
            <p:blipFill>
              <a:blip r:embed="rId9"/>
              <a:stretch>
                <a:fillRect/>
              </a:stretch>
            </p:blipFill>
            <p:spPr>
              <a:xfrm>
                <a:off x="9752001" y="6759236"/>
                <a:ext cx="234344" cy="489364"/>
              </a:xfrm>
              <a:prstGeom prst="rect">
                <a:avLst/>
              </a:prstGeom>
            </p:spPr>
          </p:pic>
        </p:grpSp>
        <p:pic>
          <p:nvPicPr>
            <p:cNvPr id="7" name="Picture 7" descr="A close up of a logo&#10;&#10;AI-generated content may be incorrect.">
              <a:extLst>
                <a:ext uri="{FF2B5EF4-FFF2-40B4-BE49-F238E27FC236}">
                  <a16:creationId xmlns:a16="http://schemas.microsoft.com/office/drawing/2014/main" id="{C528251E-CF74-7760-FA48-0242F093587A}"/>
                </a:ext>
              </a:extLst>
            </p:cNvPr>
            <p:cNvPicPr>
              <a:picLocks noChangeAspect="1"/>
            </p:cNvPicPr>
            <p:nvPr/>
          </p:nvPicPr>
          <p:blipFill>
            <a:blip r:embed="rId10"/>
            <a:stretch>
              <a:fillRect/>
            </a:stretch>
          </p:blipFill>
          <p:spPr>
            <a:xfrm>
              <a:off x="6021160" y="6363377"/>
              <a:ext cx="977989" cy="337030"/>
            </a:xfrm>
            <a:prstGeom prst="rect">
              <a:avLst/>
            </a:prstGeom>
          </p:spPr>
        </p:pic>
      </p:grpSp>
      <p:pic>
        <p:nvPicPr>
          <p:cNvPr id="18" name="Picture 2" descr="48th meeting of the Open-ended Working Group of the Parties ...">
            <a:extLst>
              <a:ext uri="{FF2B5EF4-FFF2-40B4-BE49-F238E27FC236}">
                <a16:creationId xmlns:a16="http://schemas.microsoft.com/office/drawing/2014/main" id="{54DC11BF-057C-6B43-7DEA-DB97DBAD981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
        <p:nvSpPr>
          <p:cNvPr id="17" name="Shape 4">
            <a:extLst>
              <a:ext uri="{FF2B5EF4-FFF2-40B4-BE49-F238E27FC236}">
                <a16:creationId xmlns:a16="http://schemas.microsoft.com/office/drawing/2014/main" id="{E34B3B31-64A9-9153-4510-AA76518AB1BE}"/>
              </a:ext>
            </a:extLst>
          </p:cNvPr>
          <p:cNvSpPr/>
          <p:nvPr/>
        </p:nvSpPr>
        <p:spPr>
          <a:xfrm>
            <a:off x="914400" y="1389888"/>
            <a:ext cx="438912" cy="438912"/>
          </a:xfrm>
          <a:prstGeom prst="ellipse">
            <a:avLst/>
          </a:prstGeom>
          <a:solidFill>
            <a:srgbClr val="00A7A5"/>
          </a:solidFill>
          <a:ln w="12700">
            <a:solidFill>
              <a:srgbClr val="333333">
                <a:alpha val="0"/>
              </a:srgbClr>
            </a:solidFill>
            <a:prstDash val="solid"/>
          </a:ln>
        </p:spPr>
        <p:txBody>
          <a:bodyPr/>
          <a:lstStyle/>
          <a:p>
            <a:endParaRPr lang="en-GB" sz="4000" noProof="0" dirty="0"/>
          </a:p>
        </p:txBody>
      </p:sp>
      <p:sp>
        <p:nvSpPr>
          <p:cNvPr id="19" name="Text 5">
            <a:extLst>
              <a:ext uri="{FF2B5EF4-FFF2-40B4-BE49-F238E27FC236}">
                <a16:creationId xmlns:a16="http://schemas.microsoft.com/office/drawing/2014/main" id="{A01B05C2-5304-A351-5424-EBAE8B3F1AC6}"/>
              </a:ext>
            </a:extLst>
          </p:cNvPr>
          <p:cNvSpPr/>
          <p:nvPr/>
        </p:nvSpPr>
        <p:spPr>
          <a:xfrm>
            <a:off x="1069848" y="1527048"/>
            <a:ext cx="109728" cy="73152"/>
          </a:xfrm>
          <a:prstGeom prst="rect">
            <a:avLst/>
          </a:prstGeom>
          <a:noFill/>
          <a:ln/>
        </p:spPr>
        <p:txBody>
          <a:bodyPr wrap="square" lIns="508" tIns="508" rIns="508" bIns="508" rtlCol="0" anchor="ctr">
            <a:noAutofit/>
          </a:bodyPr>
          <a:lstStyle/>
          <a:p>
            <a:pPr marL="0" indent="0" algn="ctr">
              <a:buNone/>
            </a:pPr>
            <a:r>
              <a:rPr lang="en-GB" sz="1600" b="1" noProof="0" dirty="0">
                <a:solidFill>
                  <a:srgbClr val="FFFFFF"/>
                </a:solidFill>
              </a:rPr>
              <a:t>1</a:t>
            </a:r>
            <a:endParaRPr lang="en-GB" sz="1600" noProof="0" dirty="0"/>
          </a:p>
        </p:txBody>
      </p:sp>
      <p:sp>
        <p:nvSpPr>
          <p:cNvPr id="20" name="Text 6">
            <a:extLst>
              <a:ext uri="{FF2B5EF4-FFF2-40B4-BE49-F238E27FC236}">
                <a16:creationId xmlns:a16="http://schemas.microsoft.com/office/drawing/2014/main" id="{92436CFC-3789-EB1E-E910-BCDFD1950D68}"/>
              </a:ext>
            </a:extLst>
          </p:cNvPr>
          <p:cNvSpPr/>
          <p:nvPr/>
        </p:nvSpPr>
        <p:spPr>
          <a:xfrm>
            <a:off x="1600200" y="1371600"/>
            <a:ext cx="9509760" cy="320040"/>
          </a:xfrm>
          <a:prstGeom prst="rect">
            <a:avLst/>
          </a:prstGeom>
          <a:noFill/>
          <a:ln/>
        </p:spPr>
        <p:txBody>
          <a:bodyPr wrap="square" lIns="508" tIns="508" rIns="508" bIns="508" rtlCol="0" anchor="ctr">
            <a:normAutofit/>
          </a:bodyPr>
          <a:lstStyle/>
          <a:p>
            <a:pPr marL="0" indent="0">
              <a:buNone/>
            </a:pPr>
            <a:r>
              <a:rPr lang="en-GB" sz="1600" noProof="0" dirty="0"/>
              <a:t>Equipment alone does not create an RRR system.</a:t>
            </a:r>
            <a:endParaRPr lang="en-GB" sz="1700" noProof="0" dirty="0"/>
          </a:p>
        </p:txBody>
      </p:sp>
      <p:sp>
        <p:nvSpPr>
          <p:cNvPr id="21" name="Shape 7">
            <a:extLst>
              <a:ext uri="{FF2B5EF4-FFF2-40B4-BE49-F238E27FC236}">
                <a16:creationId xmlns:a16="http://schemas.microsoft.com/office/drawing/2014/main" id="{1496BA6F-60D8-FA97-86C3-AFCF84784598}"/>
              </a:ext>
            </a:extLst>
          </p:cNvPr>
          <p:cNvSpPr/>
          <p:nvPr/>
        </p:nvSpPr>
        <p:spPr>
          <a:xfrm>
            <a:off x="914400" y="2167128"/>
            <a:ext cx="438912" cy="438912"/>
          </a:xfrm>
          <a:prstGeom prst="ellipse">
            <a:avLst/>
          </a:prstGeom>
          <a:solidFill>
            <a:srgbClr val="00A7A5"/>
          </a:solidFill>
          <a:ln w="12700">
            <a:solidFill>
              <a:srgbClr val="333333">
                <a:alpha val="0"/>
              </a:srgbClr>
            </a:solidFill>
            <a:prstDash val="solid"/>
          </a:ln>
        </p:spPr>
        <p:txBody>
          <a:bodyPr/>
          <a:lstStyle/>
          <a:p>
            <a:endParaRPr lang="en-GB" sz="4000" noProof="0" dirty="0"/>
          </a:p>
        </p:txBody>
      </p:sp>
      <p:sp>
        <p:nvSpPr>
          <p:cNvPr id="22" name="Text 8">
            <a:extLst>
              <a:ext uri="{FF2B5EF4-FFF2-40B4-BE49-F238E27FC236}">
                <a16:creationId xmlns:a16="http://schemas.microsoft.com/office/drawing/2014/main" id="{BFB2C627-7BAC-A1D1-C17C-7F4E5D928856}"/>
              </a:ext>
            </a:extLst>
          </p:cNvPr>
          <p:cNvSpPr/>
          <p:nvPr/>
        </p:nvSpPr>
        <p:spPr>
          <a:xfrm>
            <a:off x="1069848" y="2304288"/>
            <a:ext cx="109728" cy="73152"/>
          </a:xfrm>
          <a:prstGeom prst="rect">
            <a:avLst/>
          </a:prstGeom>
          <a:noFill/>
          <a:ln/>
        </p:spPr>
        <p:txBody>
          <a:bodyPr wrap="square" lIns="508" tIns="508" rIns="508" bIns="508" rtlCol="0" anchor="ctr">
            <a:noAutofit/>
          </a:bodyPr>
          <a:lstStyle/>
          <a:p>
            <a:pPr marL="0" indent="0" algn="ctr">
              <a:buNone/>
            </a:pPr>
            <a:r>
              <a:rPr lang="en-GB" sz="1600" b="1" noProof="0" dirty="0">
                <a:solidFill>
                  <a:srgbClr val="FFFFFF"/>
                </a:solidFill>
              </a:rPr>
              <a:t>2</a:t>
            </a:r>
            <a:endParaRPr lang="en-GB" sz="1600" noProof="0" dirty="0"/>
          </a:p>
        </p:txBody>
      </p:sp>
      <p:sp>
        <p:nvSpPr>
          <p:cNvPr id="23" name="Text 9">
            <a:extLst>
              <a:ext uri="{FF2B5EF4-FFF2-40B4-BE49-F238E27FC236}">
                <a16:creationId xmlns:a16="http://schemas.microsoft.com/office/drawing/2014/main" id="{AE4BA180-E8D3-CD73-7C71-11B9419F5A39}"/>
              </a:ext>
            </a:extLst>
          </p:cNvPr>
          <p:cNvSpPr/>
          <p:nvPr/>
        </p:nvSpPr>
        <p:spPr>
          <a:xfrm>
            <a:off x="1600200" y="2148840"/>
            <a:ext cx="9509760" cy="320040"/>
          </a:xfrm>
          <a:prstGeom prst="rect">
            <a:avLst/>
          </a:prstGeom>
          <a:noFill/>
          <a:ln/>
        </p:spPr>
        <p:txBody>
          <a:bodyPr wrap="square" lIns="508" tIns="508" rIns="508" bIns="508" rtlCol="0" anchor="ctr">
            <a:normAutofit/>
          </a:bodyPr>
          <a:lstStyle/>
          <a:p>
            <a:pPr marL="0" indent="0">
              <a:buNone/>
            </a:pPr>
            <a:r>
              <a:rPr lang="en-GB" sz="1700" noProof="0" dirty="0">
                <a:solidFill>
                  <a:srgbClr val="123047"/>
                </a:solidFill>
              </a:rPr>
              <a:t>A </a:t>
            </a:r>
            <a:r>
              <a:rPr lang="en-GB" sz="1700" b="1" noProof="0" dirty="0">
                <a:solidFill>
                  <a:srgbClr val="123047"/>
                </a:solidFill>
              </a:rPr>
              <a:t>price or compliance signal </a:t>
            </a:r>
            <a:r>
              <a:rPr lang="en-GB" sz="1700" noProof="0" dirty="0">
                <a:solidFill>
                  <a:srgbClr val="123047"/>
                </a:solidFill>
              </a:rPr>
              <a:t>is needed to make recovery valuable.</a:t>
            </a:r>
            <a:endParaRPr lang="en-GB" sz="1700" noProof="0" dirty="0"/>
          </a:p>
        </p:txBody>
      </p:sp>
      <p:sp>
        <p:nvSpPr>
          <p:cNvPr id="24" name="Shape 10">
            <a:extLst>
              <a:ext uri="{FF2B5EF4-FFF2-40B4-BE49-F238E27FC236}">
                <a16:creationId xmlns:a16="http://schemas.microsoft.com/office/drawing/2014/main" id="{0511D6E8-8523-241F-8399-B8DA74FCE7E7}"/>
              </a:ext>
            </a:extLst>
          </p:cNvPr>
          <p:cNvSpPr/>
          <p:nvPr/>
        </p:nvSpPr>
        <p:spPr>
          <a:xfrm>
            <a:off x="914400" y="2944368"/>
            <a:ext cx="438912" cy="438912"/>
          </a:xfrm>
          <a:prstGeom prst="ellipse">
            <a:avLst/>
          </a:prstGeom>
          <a:solidFill>
            <a:srgbClr val="00A7A5"/>
          </a:solidFill>
          <a:ln w="12700">
            <a:solidFill>
              <a:srgbClr val="333333">
                <a:alpha val="0"/>
              </a:srgbClr>
            </a:solidFill>
            <a:prstDash val="solid"/>
          </a:ln>
        </p:spPr>
        <p:txBody>
          <a:bodyPr/>
          <a:lstStyle/>
          <a:p>
            <a:endParaRPr lang="en-GB" sz="4000" noProof="0" dirty="0"/>
          </a:p>
        </p:txBody>
      </p:sp>
      <p:sp>
        <p:nvSpPr>
          <p:cNvPr id="25" name="Text 11">
            <a:extLst>
              <a:ext uri="{FF2B5EF4-FFF2-40B4-BE49-F238E27FC236}">
                <a16:creationId xmlns:a16="http://schemas.microsoft.com/office/drawing/2014/main" id="{BE3FC0BC-7D56-FF00-5566-1580E2D282D3}"/>
              </a:ext>
            </a:extLst>
          </p:cNvPr>
          <p:cNvSpPr/>
          <p:nvPr/>
        </p:nvSpPr>
        <p:spPr>
          <a:xfrm>
            <a:off x="1069848" y="3081528"/>
            <a:ext cx="109728" cy="73152"/>
          </a:xfrm>
          <a:prstGeom prst="rect">
            <a:avLst/>
          </a:prstGeom>
          <a:noFill/>
          <a:ln/>
        </p:spPr>
        <p:txBody>
          <a:bodyPr wrap="square" lIns="508" tIns="508" rIns="508" bIns="508" rtlCol="0" anchor="ctr">
            <a:noAutofit/>
          </a:bodyPr>
          <a:lstStyle/>
          <a:p>
            <a:pPr marL="0" indent="0" algn="ctr">
              <a:buNone/>
            </a:pPr>
            <a:r>
              <a:rPr lang="en-GB" sz="1600" b="1" noProof="0" dirty="0">
                <a:solidFill>
                  <a:srgbClr val="FFFFFF"/>
                </a:solidFill>
              </a:rPr>
              <a:t>3</a:t>
            </a:r>
            <a:endParaRPr lang="en-GB" sz="1600" noProof="0" dirty="0"/>
          </a:p>
        </p:txBody>
      </p:sp>
      <p:sp>
        <p:nvSpPr>
          <p:cNvPr id="26" name="Text 12">
            <a:extLst>
              <a:ext uri="{FF2B5EF4-FFF2-40B4-BE49-F238E27FC236}">
                <a16:creationId xmlns:a16="http://schemas.microsoft.com/office/drawing/2014/main" id="{E776A551-C4B0-E26B-8A4B-9800A97377A1}"/>
              </a:ext>
            </a:extLst>
          </p:cNvPr>
          <p:cNvSpPr/>
          <p:nvPr/>
        </p:nvSpPr>
        <p:spPr>
          <a:xfrm>
            <a:off x="1600200" y="2921508"/>
            <a:ext cx="9509760" cy="320040"/>
          </a:xfrm>
          <a:prstGeom prst="rect">
            <a:avLst/>
          </a:prstGeom>
          <a:noFill/>
          <a:ln/>
        </p:spPr>
        <p:txBody>
          <a:bodyPr wrap="square" lIns="508" tIns="508" rIns="508" bIns="508" rtlCol="0" anchor="ctr">
            <a:normAutofit/>
          </a:bodyPr>
          <a:lstStyle/>
          <a:p>
            <a:pPr marL="0" indent="0">
              <a:buNone/>
            </a:pPr>
            <a:r>
              <a:rPr lang="en-GB" sz="1700" b="1" noProof="0" dirty="0">
                <a:solidFill>
                  <a:srgbClr val="123047"/>
                </a:solidFill>
              </a:rPr>
              <a:t>Service companies and distributors </a:t>
            </a:r>
            <a:r>
              <a:rPr lang="en-GB" sz="1700" noProof="0" dirty="0">
                <a:solidFill>
                  <a:srgbClr val="123047"/>
                </a:solidFill>
              </a:rPr>
              <a:t>are the operational backbone.</a:t>
            </a:r>
            <a:endParaRPr lang="en-GB" sz="1700" noProof="0" dirty="0"/>
          </a:p>
        </p:txBody>
      </p:sp>
      <p:sp>
        <p:nvSpPr>
          <p:cNvPr id="27" name="Shape 13">
            <a:extLst>
              <a:ext uri="{FF2B5EF4-FFF2-40B4-BE49-F238E27FC236}">
                <a16:creationId xmlns:a16="http://schemas.microsoft.com/office/drawing/2014/main" id="{78D06821-6796-8079-17D4-39583E04CA58}"/>
              </a:ext>
            </a:extLst>
          </p:cNvPr>
          <p:cNvSpPr/>
          <p:nvPr/>
        </p:nvSpPr>
        <p:spPr>
          <a:xfrm>
            <a:off x="914400" y="3721608"/>
            <a:ext cx="438912" cy="438912"/>
          </a:xfrm>
          <a:prstGeom prst="ellipse">
            <a:avLst/>
          </a:prstGeom>
          <a:solidFill>
            <a:srgbClr val="F28C28"/>
          </a:solidFill>
          <a:ln w="12700">
            <a:solidFill>
              <a:srgbClr val="333333">
                <a:alpha val="0"/>
              </a:srgbClr>
            </a:solidFill>
            <a:prstDash val="solid"/>
          </a:ln>
        </p:spPr>
        <p:txBody>
          <a:bodyPr/>
          <a:lstStyle/>
          <a:p>
            <a:endParaRPr lang="en-GB" sz="4000" noProof="0" dirty="0"/>
          </a:p>
        </p:txBody>
      </p:sp>
      <p:sp>
        <p:nvSpPr>
          <p:cNvPr id="28" name="Text 14">
            <a:extLst>
              <a:ext uri="{FF2B5EF4-FFF2-40B4-BE49-F238E27FC236}">
                <a16:creationId xmlns:a16="http://schemas.microsoft.com/office/drawing/2014/main" id="{8689660E-AEBA-8955-8360-915D06CD9995}"/>
              </a:ext>
            </a:extLst>
          </p:cNvPr>
          <p:cNvSpPr/>
          <p:nvPr/>
        </p:nvSpPr>
        <p:spPr>
          <a:xfrm>
            <a:off x="1069848" y="3858768"/>
            <a:ext cx="109728" cy="73152"/>
          </a:xfrm>
          <a:prstGeom prst="rect">
            <a:avLst/>
          </a:prstGeom>
          <a:noFill/>
          <a:ln/>
        </p:spPr>
        <p:txBody>
          <a:bodyPr wrap="square" lIns="508" tIns="508" rIns="508" bIns="508" rtlCol="0" anchor="ctr">
            <a:noAutofit/>
          </a:bodyPr>
          <a:lstStyle/>
          <a:p>
            <a:pPr marL="0" indent="0" algn="ctr">
              <a:buNone/>
            </a:pPr>
            <a:r>
              <a:rPr lang="en-GB" sz="1600" b="1" noProof="0" dirty="0">
                <a:solidFill>
                  <a:srgbClr val="FFFFFF"/>
                </a:solidFill>
              </a:rPr>
              <a:t>4</a:t>
            </a:r>
            <a:endParaRPr lang="en-GB" sz="1600" noProof="0" dirty="0"/>
          </a:p>
        </p:txBody>
      </p:sp>
      <p:sp>
        <p:nvSpPr>
          <p:cNvPr id="29" name="Text 15">
            <a:extLst>
              <a:ext uri="{FF2B5EF4-FFF2-40B4-BE49-F238E27FC236}">
                <a16:creationId xmlns:a16="http://schemas.microsoft.com/office/drawing/2014/main" id="{8383CF9D-A0CF-133D-2F93-90093D7B33CD}"/>
              </a:ext>
            </a:extLst>
          </p:cNvPr>
          <p:cNvSpPr/>
          <p:nvPr/>
        </p:nvSpPr>
        <p:spPr>
          <a:xfrm>
            <a:off x="1600200" y="3703320"/>
            <a:ext cx="9509760" cy="320040"/>
          </a:xfrm>
          <a:prstGeom prst="rect">
            <a:avLst/>
          </a:prstGeom>
          <a:noFill/>
          <a:ln/>
        </p:spPr>
        <p:txBody>
          <a:bodyPr wrap="square" lIns="508" tIns="508" rIns="508" bIns="508" rtlCol="0" anchor="ctr">
            <a:normAutofit/>
          </a:bodyPr>
          <a:lstStyle/>
          <a:p>
            <a:pPr marL="0" indent="0">
              <a:buNone/>
            </a:pPr>
            <a:r>
              <a:rPr lang="en-GB" sz="1700" noProof="0" dirty="0">
                <a:solidFill>
                  <a:srgbClr val="123047"/>
                </a:solidFill>
              </a:rPr>
              <a:t>Purity, documentation and cylinder control determine whether </a:t>
            </a:r>
            <a:r>
              <a:rPr lang="en-GB" sz="1700" b="1" noProof="0" dirty="0">
                <a:solidFill>
                  <a:srgbClr val="123047"/>
                </a:solidFill>
              </a:rPr>
              <a:t>value is preserved</a:t>
            </a:r>
            <a:r>
              <a:rPr lang="en-GB" sz="1700" noProof="0" dirty="0">
                <a:solidFill>
                  <a:srgbClr val="123047"/>
                </a:solidFill>
              </a:rPr>
              <a:t>.</a:t>
            </a:r>
            <a:endParaRPr lang="en-GB" sz="1700" noProof="0" dirty="0"/>
          </a:p>
        </p:txBody>
      </p:sp>
      <p:sp>
        <p:nvSpPr>
          <p:cNvPr id="30" name="Shape 16">
            <a:extLst>
              <a:ext uri="{FF2B5EF4-FFF2-40B4-BE49-F238E27FC236}">
                <a16:creationId xmlns:a16="http://schemas.microsoft.com/office/drawing/2014/main" id="{A5595E8D-D79F-23A9-5420-62332A072F10}"/>
              </a:ext>
            </a:extLst>
          </p:cNvPr>
          <p:cNvSpPr/>
          <p:nvPr/>
        </p:nvSpPr>
        <p:spPr>
          <a:xfrm>
            <a:off x="914400" y="4498848"/>
            <a:ext cx="438912" cy="438912"/>
          </a:xfrm>
          <a:prstGeom prst="ellipse">
            <a:avLst/>
          </a:prstGeom>
          <a:solidFill>
            <a:srgbClr val="F28C28"/>
          </a:solidFill>
          <a:ln w="12700">
            <a:solidFill>
              <a:srgbClr val="333333">
                <a:alpha val="0"/>
              </a:srgbClr>
            </a:solidFill>
            <a:prstDash val="solid"/>
          </a:ln>
        </p:spPr>
        <p:txBody>
          <a:bodyPr/>
          <a:lstStyle/>
          <a:p>
            <a:endParaRPr lang="en-GB" sz="4000" noProof="0" dirty="0"/>
          </a:p>
        </p:txBody>
      </p:sp>
      <p:sp>
        <p:nvSpPr>
          <p:cNvPr id="31" name="Text 17">
            <a:extLst>
              <a:ext uri="{FF2B5EF4-FFF2-40B4-BE49-F238E27FC236}">
                <a16:creationId xmlns:a16="http://schemas.microsoft.com/office/drawing/2014/main" id="{8CB5CA4B-5193-2DEE-0BE8-CA7BFE705C1C}"/>
              </a:ext>
            </a:extLst>
          </p:cNvPr>
          <p:cNvSpPr/>
          <p:nvPr/>
        </p:nvSpPr>
        <p:spPr>
          <a:xfrm>
            <a:off x="1069848" y="4636008"/>
            <a:ext cx="109728" cy="73152"/>
          </a:xfrm>
          <a:prstGeom prst="rect">
            <a:avLst/>
          </a:prstGeom>
          <a:noFill/>
          <a:ln/>
        </p:spPr>
        <p:txBody>
          <a:bodyPr wrap="square" lIns="508" tIns="508" rIns="508" bIns="508" rtlCol="0" anchor="ctr">
            <a:noAutofit/>
          </a:bodyPr>
          <a:lstStyle/>
          <a:p>
            <a:pPr marL="0" indent="0" algn="ctr">
              <a:buNone/>
            </a:pPr>
            <a:r>
              <a:rPr lang="en-GB" sz="1600" b="1" noProof="0" dirty="0">
                <a:solidFill>
                  <a:srgbClr val="FFFFFF"/>
                </a:solidFill>
              </a:rPr>
              <a:t>5</a:t>
            </a:r>
            <a:endParaRPr lang="en-GB" sz="1600" noProof="0" dirty="0"/>
          </a:p>
        </p:txBody>
      </p:sp>
      <p:sp>
        <p:nvSpPr>
          <p:cNvPr id="32" name="Text 18">
            <a:extLst>
              <a:ext uri="{FF2B5EF4-FFF2-40B4-BE49-F238E27FC236}">
                <a16:creationId xmlns:a16="http://schemas.microsoft.com/office/drawing/2014/main" id="{29F146AE-2B4B-CA6B-3C6E-4A2E3E0933FD}"/>
              </a:ext>
            </a:extLst>
          </p:cNvPr>
          <p:cNvSpPr/>
          <p:nvPr/>
        </p:nvSpPr>
        <p:spPr>
          <a:xfrm>
            <a:off x="1600200" y="4480560"/>
            <a:ext cx="9509760" cy="320040"/>
          </a:xfrm>
          <a:prstGeom prst="rect">
            <a:avLst/>
          </a:prstGeom>
          <a:noFill/>
          <a:ln/>
        </p:spPr>
        <p:txBody>
          <a:bodyPr wrap="square" lIns="508" tIns="508" rIns="508" bIns="508" rtlCol="0" anchor="ctr">
            <a:normAutofit/>
          </a:bodyPr>
          <a:lstStyle/>
          <a:p>
            <a:pPr marL="0" indent="0">
              <a:buNone/>
            </a:pPr>
            <a:r>
              <a:rPr lang="en-GB" sz="1700" noProof="0" dirty="0">
                <a:solidFill>
                  <a:srgbClr val="123047"/>
                </a:solidFill>
              </a:rPr>
              <a:t>For emerging systems, pilots should start with </a:t>
            </a:r>
            <a:r>
              <a:rPr lang="en-GB" sz="1700" b="1" noProof="0" dirty="0">
                <a:solidFill>
                  <a:srgbClr val="123047"/>
                </a:solidFill>
              </a:rPr>
              <a:t>concentrated users and simple closed loops</a:t>
            </a:r>
            <a:r>
              <a:rPr lang="en-GB" sz="1700" noProof="0" dirty="0">
                <a:solidFill>
                  <a:srgbClr val="123047"/>
                </a:solidFill>
              </a:rPr>
              <a:t>.</a:t>
            </a:r>
            <a:endParaRPr lang="en-GB" sz="1700" noProof="0" dirty="0"/>
          </a:p>
        </p:txBody>
      </p:sp>
      <p:sp>
        <p:nvSpPr>
          <p:cNvPr id="33" name="Text 19">
            <a:extLst>
              <a:ext uri="{FF2B5EF4-FFF2-40B4-BE49-F238E27FC236}">
                <a16:creationId xmlns:a16="http://schemas.microsoft.com/office/drawing/2014/main" id="{36543FA1-87F3-45A5-AEF6-7B9D9A276164}"/>
              </a:ext>
            </a:extLst>
          </p:cNvPr>
          <p:cNvSpPr/>
          <p:nvPr/>
        </p:nvSpPr>
        <p:spPr>
          <a:xfrm>
            <a:off x="777240" y="5169813"/>
            <a:ext cx="10332720" cy="695549"/>
          </a:xfrm>
          <a:prstGeom prst="rect">
            <a:avLst/>
          </a:prstGeom>
          <a:noFill/>
          <a:ln w="19050">
            <a:solidFill>
              <a:schemeClr val="tx1"/>
            </a:solidFill>
          </a:ln>
        </p:spPr>
        <p:txBody>
          <a:bodyPr wrap="square" lIns="508" tIns="508" rIns="508" bIns="508" rtlCol="0" anchor="ctr">
            <a:normAutofit/>
          </a:bodyPr>
          <a:lstStyle/>
          <a:p>
            <a:pPr marL="0" indent="0" algn="ctr">
              <a:buNone/>
            </a:pPr>
            <a:r>
              <a:rPr lang="en-GB" sz="1900" b="1" noProof="0" dirty="0">
                <a:solidFill>
                  <a:srgbClr val="123047"/>
                </a:solidFill>
              </a:rPr>
              <a:t>Conclusion: RRR schemes should be built as refrigerant management systems.</a:t>
            </a:r>
            <a:endParaRPr lang="en-GB" sz="1900" b="1" noProof="0" dirty="0"/>
          </a:p>
        </p:txBody>
      </p:sp>
      <p:pic>
        <p:nvPicPr>
          <p:cNvPr id="34" name="Grafik 33">
            <a:extLst>
              <a:ext uri="{FF2B5EF4-FFF2-40B4-BE49-F238E27FC236}">
                <a16:creationId xmlns:a16="http://schemas.microsoft.com/office/drawing/2014/main" id="{1659DC28-EFCB-283C-41D8-E3DA0FFC1468}"/>
              </a:ext>
            </a:extLst>
          </p:cNvPr>
          <p:cNvPicPr>
            <a:picLocks noChangeAspect="1"/>
          </p:cNvPicPr>
          <p:nvPr/>
        </p:nvPicPr>
        <p:blipFill>
          <a:blip r:embed="rId12"/>
          <a:stretch>
            <a:fillRect/>
          </a:stretch>
        </p:blipFill>
        <p:spPr>
          <a:xfrm>
            <a:off x="9456128" y="383210"/>
            <a:ext cx="2654216" cy="2654216"/>
          </a:xfrm>
          <a:prstGeom prst="rect">
            <a:avLst/>
          </a:prstGeom>
        </p:spPr>
      </p:pic>
    </p:spTree>
    <p:extLst>
      <p:ext uri="{BB962C8B-B14F-4D97-AF65-F5344CB8AC3E}">
        <p14:creationId xmlns:p14="http://schemas.microsoft.com/office/powerpoint/2010/main" val="693683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1189E-8D4F-4C5B-B42B-792600EB0FBC}"/>
            </a:ext>
          </a:extLst>
        </p:cNvPr>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C753BCE2-9109-F8DD-C033-6B86DCBA7E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sp>
        <p:nvSpPr>
          <p:cNvPr id="2" name="Content Placeholder 1">
            <a:extLst>
              <a:ext uri="{FF2B5EF4-FFF2-40B4-BE49-F238E27FC236}">
                <a16:creationId xmlns:a16="http://schemas.microsoft.com/office/drawing/2014/main" id="{163DCA53-67B9-8B92-A289-5C57C16F64F2}"/>
              </a:ext>
            </a:extLst>
          </p:cNvPr>
          <p:cNvSpPr>
            <a:spLocks noGrp="1"/>
          </p:cNvSpPr>
          <p:nvPr>
            <p:ph sz="quarter" idx="10"/>
          </p:nvPr>
        </p:nvSpPr>
        <p:spPr>
          <a:xfrm>
            <a:off x="334963" y="1160463"/>
            <a:ext cx="8262937" cy="4789487"/>
          </a:xfrm>
          <a:prstGeom prst="rect">
            <a:avLst/>
          </a:prstGeom>
        </p:spPr>
        <p:txBody>
          <a:bodyPr/>
          <a:lstStyle/>
          <a:p>
            <a:pPr marL="0" lvl="0" defTabSz="914400">
              <a:spcBef>
                <a:spcPts val="0"/>
              </a:spcBef>
              <a:defRPr/>
            </a:pPr>
            <a:r>
              <a:rPr lang="en-GB" noProof="0" dirty="0"/>
              <a:t>Q&amp;A</a:t>
            </a:r>
          </a:p>
        </p:txBody>
      </p:sp>
    </p:spTree>
    <p:extLst>
      <p:ext uri="{BB962C8B-B14F-4D97-AF65-F5344CB8AC3E}">
        <p14:creationId xmlns:p14="http://schemas.microsoft.com/office/powerpoint/2010/main" val="36716532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9CFD899-F5E6-4E8D-AD42-49A83861F2DC}"/>
              </a:ext>
            </a:extLst>
          </p:cNvPr>
          <p:cNvSpPr>
            <a:spLocks noGrp="1"/>
          </p:cNvSpPr>
          <p:nvPr>
            <p:ph sz="quarter" idx="10"/>
          </p:nvPr>
        </p:nvSpPr>
        <p:spPr/>
        <p:txBody>
          <a:bodyPr/>
          <a:lstStyle/>
          <a:p>
            <a:endParaRPr lang="en-GB" noProof="0" dirty="0"/>
          </a:p>
        </p:txBody>
      </p:sp>
      <p:sp>
        <p:nvSpPr>
          <p:cNvPr id="5" name="Content Placeholder 4">
            <a:extLst>
              <a:ext uri="{FF2B5EF4-FFF2-40B4-BE49-F238E27FC236}">
                <a16:creationId xmlns:a16="http://schemas.microsoft.com/office/drawing/2014/main" id="{8AA2AE92-D023-4EEF-A170-56B59A5DEBD3}"/>
              </a:ext>
            </a:extLst>
          </p:cNvPr>
          <p:cNvSpPr>
            <a:spLocks noGrp="1"/>
          </p:cNvSpPr>
          <p:nvPr>
            <p:ph sz="quarter" idx="11"/>
          </p:nvPr>
        </p:nvSpPr>
        <p:spPr/>
        <p:txBody>
          <a:bodyPr/>
          <a:lstStyle/>
          <a:p>
            <a:endParaRPr lang="en-GB" noProof="0" dirty="0"/>
          </a:p>
        </p:txBody>
      </p:sp>
      <p:sp>
        <p:nvSpPr>
          <p:cNvPr id="6" name="Content Placeholder 5">
            <a:extLst>
              <a:ext uri="{FF2B5EF4-FFF2-40B4-BE49-F238E27FC236}">
                <a16:creationId xmlns:a16="http://schemas.microsoft.com/office/drawing/2014/main" id="{BE8BD496-6CAD-4EED-BB22-5CEA15AA4763}"/>
              </a:ext>
            </a:extLst>
          </p:cNvPr>
          <p:cNvSpPr>
            <a:spLocks noGrp="1"/>
          </p:cNvSpPr>
          <p:nvPr>
            <p:ph sz="quarter" idx="12"/>
          </p:nvPr>
        </p:nvSpPr>
        <p:spPr/>
        <p:txBody>
          <a:bodyPr/>
          <a:lstStyle/>
          <a:p>
            <a:endParaRPr lang="en-GB" noProof="0" dirty="0"/>
          </a:p>
        </p:txBody>
      </p:sp>
      <p:sp>
        <p:nvSpPr>
          <p:cNvPr id="7" name="Content Placeholder 6">
            <a:extLst>
              <a:ext uri="{FF2B5EF4-FFF2-40B4-BE49-F238E27FC236}">
                <a16:creationId xmlns:a16="http://schemas.microsoft.com/office/drawing/2014/main" id="{5231A0D5-2207-4018-9E5C-63CA14B52027}"/>
              </a:ext>
            </a:extLst>
          </p:cNvPr>
          <p:cNvSpPr>
            <a:spLocks noGrp="1"/>
          </p:cNvSpPr>
          <p:nvPr>
            <p:ph sz="quarter" idx="13"/>
          </p:nvPr>
        </p:nvSpPr>
        <p:spPr/>
        <p:txBody>
          <a:bodyPr/>
          <a:lstStyle/>
          <a:p>
            <a:endParaRPr lang="en-GB" noProof="0" dirty="0"/>
          </a:p>
        </p:txBody>
      </p:sp>
      <p:sp>
        <p:nvSpPr>
          <p:cNvPr id="8" name="Content Placeholder 7">
            <a:extLst>
              <a:ext uri="{FF2B5EF4-FFF2-40B4-BE49-F238E27FC236}">
                <a16:creationId xmlns:a16="http://schemas.microsoft.com/office/drawing/2014/main" id="{A2220C62-8D94-4C16-B68D-40DA2B921A04}"/>
              </a:ext>
            </a:extLst>
          </p:cNvPr>
          <p:cNvSpPr>
            <a:spLocks noGrp="1"/>
          </p:cNvSpPr>
          <p:nvPr>
            <p:ph sz="quarter" idx="14"/>
          </p:nvPr>
        </p:nvSpPr>
        <p:spPr/>
        <p:txBody>
          <a:bodyPr/>
          <a:lstStyle/>
          <a:p>
            <a:endParaRPr lang="en-GB" noProof="0" dirty="0"/>
          </a:p>
        </p:txBody>
      </p:sp>
      <p:sp>
        <p:nvSpPr>
          <p:cNvPr id="9" name="Content Placeholder 8">
            <a:extLst>
              <a:ext uri="{FF2B5EF4-FFF2-40B4-BE49-F238E27FC236}">
                <a16:creationId xmlns:a16="http://schemas.microsoft.com/office/drawing/2014/main" id="{0D8557C1-94A3-4DDC-A33C-EF3CCB0A3DDE}"/>
              </a:ext>
            </a:extLst>
          </p:cNvPr>
          <p:cNvSpPr>
            <a:spLocks noGrp="1"/>
          </p:cNvSpPr>
          <p:nvPr>
            <p:ph sz="quarter" idx="15"/>
          </p:nvPr>
        </p:nvSpPr>
        <p:spPr/>
        <p:txBody>
          <a:bodyPr/>
          <a:lstStyle/>
          <a:p>
            <a:endParaRPr lang="en-GB" noProof="0" dirty="0"/>
          </a:p>
        </p:txBody>
      </p:sp>
    </p:spTree>
    <p:extLst>
      <p:ext uri="{BB962C8B-B14F-4D97-AF65-F5344CB8AC3E}">
        <p14:creationId xmlns:p14="http://schemas.microsoft.com/office/powerpoint/2010/main" val="4827834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C7A36-0CE6-456C-9E04-75B722B29957}"/>
              </a:ext>
            </a:extLst>
          </p:cNvPr>
          <p:cNvSpPr txBox="1">
            <a:spLocks/>
          </p:cNvSpPr>
          <p:nvPr/>
        </p:nvSpPr>
        <p:spPr>
          <a:xfrm>
            <a:off x="1136657" y="5717646"/>
            <a:ext cx="9918696" cy="429156"/>
          </a:xfrm>
          <a:prstGeom prst="rect">
            <a:avLst/>
          </a:prstGeom>
        </p:spPr>
        <p:txBody>
          <a:bodyPr vert="horz" lIns="91440" tIns="45721" rIns="91440" bIns="45721"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2000" b="1" noProof="0" dirty="0">
                <a:solidFill>
                  <a:schemeClr val="bg1"/>
                </a:solidFill>
                <a:ea typeface="Newzald Medium" panose="02000504000000020004" pitchFamily="2" charset="77"/>
                <a:cs typeface="Arial Bold"/>
              </a:rPr>
              <a:t>coolupprogramme.org   |   info@coolupprogramme.org   </a:t>
            </a:r>
          </a:p>
        </p:txBody>
      </p:sp>
      <p:sp>
        <p:nvSpPr>
          <p:cNvPr id="3" name="Title 1">
            <a:extLst>
              <a:ext uri="{FF2B5EF4-FFF2-40B4-BE49-F238E27FC236}">
                <a16:creationId xmlns:a16="http://schemas.microsoft.com/office/drawing/2014/main" id="{DB304C0E-D79C-4695-93CA-DC1EDD1A4507}"/>
              </a:ext>
            </a:extLst>
          </p:cNvPr>
          <p:cNvSpPr txBox="1">
            <a:spLocks/>
          </p:cNvSpPr>
          <p:nvPr/>
        </p:nvSpPr>
        <p:spPr>
          <a:xfrm>
            <a:off x="1111741" y="139495"/>
            <a:ext cx="10403005" cy="2146508"/>
          </a:xfrm>
          <a:prstGeom prst="rect">
            <a:avLst/>
          </a:prstGeom>
          <a:solidFill>
            <a:schemeClr val="bg1">
              <a:alpha val="85004"/>
            </a:schemeClr>
          </a:solidFill>
          <a:ln w="47625">
            <a:solidFill>
              <a:schemeClr val="accent3"/>
            </a:solidFill>
          </a:ln>
        </p:spPr>
        <p:txBody>
          <a:bodyPr lIns="1080000" tIns="0" rIns="1080000" bIns="0" anchor="ctr" anchorCtr="0"/>
          <a:lstStyle>
            <a:lvl1pPr algn="l" defTabSz="914400" rtl="0" eaLnBrk="1" latinLnBrk="0" hangingPunct="1">
              <a:lnSpc>
                <a:spcPct val="90000"/>
              </a:lnSpc>
              <a:spcBef>
                <a:spcPct val="0"/>
              </a:spcBef>
              <a:buNone/>
              <a:defRPr lang="en-GB" sz="4400" b="1" kern="1200">
                <a:solidFill>
                  <a:schemeClr val="bg1"/>
                </a:solidFill>
                <a:latin typeface="+mj-lt"/>
                <a:ea typeface="+mj-ea"/>
                <a:cs typeface="Arial Bold" panose="020B0704020202020204" pitchFamily="34" charset="0"/>
              </a:defRPr>
            </a:lvl1pPr>
          </a:lstStyle>
          <a:p>
            <a:pPr algn="ctr"/>
            <a:r>
              <a:rPr lang="en-GB" sz="2400" noProof="0" dirty="0">
                <a:solidFill>
                  <a:schemeClr val="accent3"/>
                </a:solidFill>
              </a:rPr>
              <a:t>Disclaimer: </a:t>
            </a:r>
          </a:p>
          <a:p>
            <a:pPr algn="ctr"/>
            <a:r>
              <a:rPr lang="en-GB" sz="1600" noProof="0" dirty="0">
                <a:solidFill>
                  <a:schemeClr val="accent3"/>
                </a:solidFill>
                <a:latin typeface="+mn-lt"/>
                <a:cs typeface="Arial Bold"/>
              </a:rPr>
              <a:t>This document is a draft and provided as a courtesy. This document is not to be considered as final, and all information contained herein is subject to change upon further review by the Cool Up programme. </a:t>
            </a:r>
          </a:p>
          <a:p>
            <a:pPr algn="ctr"/>
            <a:endParaRPr lang="en-GB" sz="1600" noProof="0" dirty="0">
              <a:solidFill>
                <a:schemeClr val="accent3"/>
              </a:solidFill>
              <a:latin typeface="+mn-lt"/>
            </a:endParaRPr>
          </a:p>
          <a:p>
            <a:pPr algn="ctr"/>
            <a:r>
              <a:rPr lang="en-GB" sz="1600" noProof="0" dirty="0" err="1">
                <a:solidFill>
                  <a:schemeClr val="accent3"/>
                </a:solidFill>
                <a:latin typeface="+mn-lt"/>
                <a:cs typeface="Arial Bold"/>
              </a:rPr>
              <a:t>Guidehouse</a:t>
            </a:r>
            <a:r>
              <a:rPr lang="en-GB" sz="1600" noProof="0" dirty="0">
                <a:solidFill>
                  <a:schemeClr val="accent3"/>
                </a:solidFill>
                <a:latin typeface="+mn-lt"/>
                <a:cs typeface="Arial Bold"/>
              </a:rPr>
              <a:t> is not responsible for any images or text used by partners and subcontractors in the distribution of Cool Up materials.</a:t>
            </a:r>
          </a:p>
        </p:txBody>
      </p:sp>
    </p:spTree>
    <p:extLst>
      <p:ext uri="{BB962C8B-B14F-4D97-AF65-F5344CB8AC3E}">
        <p14:creationId xmlns:p14="http://schemas.microsoft.com/office/powerpoint/2010/main" val="2630807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169D7E8-7A57-7743-894A-3AA7DDC197D4}"/>
              </a:ext>
            </a:extLst>
          </p:cNvPr>
          <p:cNvSpPr>
            <a:spLocks noGrp="1"/>
          </p:cNvSpPr>
          <p:nvPr>
            <p:ph type="title"/>
          </p:nvPr>
        </p:nvSpPr>
        <p:spPr/>
        <p:txBody>
          <a:bodyPr/>
          <a:lstStyle/>
          <a:p>
            <a:r>
              <a:rPr lang="en-GB" noProof="0" dirty="0">
                <a:solidFill>
                  <a:srgbClr val="176F84"/>
                </a:solidFill>
                <a:latin typeface="Arial Bold" panose="020B0704020202020204" pitchFamily="34" charset="0"/>
              </a:rPr>
              <a:t>Four pillar approach</a:t>
            </a:r>
            <a:endParaRPr lang="en-GB" noProof="0" dirty="0"/>
          </a:p>
        </p:txBody>
      </p:sp>
      <p:sp>
        <p:nvSpPr>
          <p:cNvPr id="4" name="Tijdelijke aanduiding voor inhoud 3">
            <a:extLst>
              <a:ext uri="{FF2B5EF4-FFF2-40B4-BE49-F238E27FC236}">
                <a16:creationId xmlns:a16="http://schemas.microsoft.com/office/drawing/2014/main" id="{D2D6B1CC-121F-5542-8C56-B3CE6DB832D4}"/>
              </a:ext>
            </a:extLst>
          </p:cNvPr>
          <p:cNvSpPr>
            <a:spLocks noGrp="1"/>
          </p:cNvSpPr>
          <p:nvPr>
            <p:ph idx="1"/>
          </p:nvPr>
        </p:nvSpPr>
        <p:spPr>
          <a:xfrm>
            <a:off x="740051" y="5007429"/>
            <a:ext cx="10722605" cy="1190576"/>
          </a:xfrm>
        </p:spPr>
        <p:txBody>
          <a:bodyPr/>
          <a:lstStyle/>
          <a:p>
            <a:pPr marL="0" algn="ctr"/>
            <a:r>
              <a:rPr lang="en-GB" sz="1800" noProof="0" dirty="0">
                <a:solidFill>
                  <a:srgbClr val="176F84"/>
                </a:solidFill>
              </a:rPr>
              <a:t>This approach is supplemented by setting up </a:t>
            </a:r>
            <a:r>
              <a:rPr lang="en-GB" sz="1800" b="1" noProof="0" dirty="0">
                <a:solidFill>
                  <a:srgbClr val="176F84"/>
                </a:solidFill>
              </a:rPr>
              <a:t>implementation-focused industry partnerships </a:t>
            </a:r>
            <a:r>
              <a:rPr lang="en-GB" sz="1800" noProof="0" dirty="0">
                <a:solidFill>
                  <a:srgbClr val="176F84"/>
                </a:solidFill>
              </a:rPr>
              <a:t>and </a:t>
            </a:r>
            <a:r>
              <a:rPr lang="en-GB" sz="1800" b="1" noProof="0" dirty="0">
                <a:solidFill>
                  <a:srgbClr val="176F84"/>
                </a:solidFill>
              </a:rPr>
              <a:t>building hands-on capacity to enable local and regional stakeholders</a:t>
            </a:r>
            <a:r>
              <a:rPr lang="en-GB" sz="1800" noProof="0" dirty="0">
                <a:solidFill>
                  <a:srgbClr val="176F84"/>
                </a:solidFill>
              </a:rPr>
              <a:t>. Findings of replicable </a:t>
            </a:r>
            <a:r>
              <a:rPr lang="en-GB" sz="1800" b="1" noProof="0" dirty="0">
                <a:solidFill>
                  <a:srgbClr val="176F84"/>
                </a:solidFill>
              </a:rPr>
              <a:t>demonstration projects </a:t>
            </a:r>
            <a:r>
              <a:rPr lang="en-GB" sz="1800" noProof="0" dirty="0">
                <a:solidFill>
                  <a:srgbClr val="176F84"/>
                </a:solidFill>
              </a:rPr>
              <a:t>will be used to disseminate knowledge.</a:t>
            </a:r>
          </a:p>
        </p:txBody>
      </p:sp>
      <p:graphicFrame>
        <p:nvGraphicFramePr>
          <p:cNvPr id="2" name="Diagram 1">
            <a:extLst>
              <a:ext uri="{FF2B5EF4-FFF2-40B4-BE49-F238E27FC236}">
                <a16:creationId xmlns:a16="http://schemas.microsoft.com/office/drawing/2014/main" id="{AD6D1980-176C-707B-F3F0-678E320987ED}"/>
              </a:ext>
            </a:extLst>
          </p:cNvPr>
          <p:cNvGraphicFramePr/>
          <p:nvPr>
            <p:extLst>
              <p:ext uri="{D42A27DB-BD31-4B8C-83A1-F6EECF244321}">
                <p14:modId xmlns:p14="http://schemas.microsoft.com/office/powerpoint/2010/main" val="18573647"/>
              </p:ext>
            </p:extLst>
          </p:nvPr>
        </p:nvGraphicFramePr>
        <p:xfrm>
          <a:off x="1081549" y="1415143"/>
          <a:ext cx="9939319" cy="33092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6" name="Group 15">
            <a:extLst>
              <a:ext uri="{FF2B5EF4-FFF2-40B4-BE49-F238E27FC236}">
                <a16:creationId xmlns:a16="http://schemas.microsoft.com/office/drawing/2014/main" id="{73B1DC82-C9F0-CDA7-A261-EB330427627A}"/>
              </a:ext>
            </a:extLst>
          </p:cNvPr>
          <p:cNvGrpSpPr/>
          <p:nvPr/>
        </p:nvGrpSpPr>
        <p:grpSpPr>
          <a:xfrm>
            <a:off x="2652872" y="6245090"/>
            <a:ext cx="7183578" cy="573605"/>
            <a:chOff x="2652872" y="6245090"/>
            <a:chExt cx="7183578" cy="573605"/>
          </a:xfrm>
        </p:grpSpPr>
        <p:grpSp>
          <p:nvGrpSpPr>
            <p:cNvPr id="18" name="Group 17">
              <a:extLst>
                <a:ext uri="{FF2B5EF4-FFF2-40B4-BE49-F238E27FC236}">
                  <a16:creationId xmlns:a16="http://schemas.microsoft.com/office/drawing/2014/main" id="{242DF5A4-97EC-91A1-B317-28A9A222C532}"/>
                </a:ext>
              </a:extLst>
            </p:cNvPr>
            <p:cNvGrpSpPr/>
            <p:nvPr/>
          </p:nvGrpSpPr>
          <p:grpSpPr>
            <a:xfrm>
              <a:off x="2652872" y="6245090"/>
              <a:ext cx="7183578" cy="573605"/>
              <a:chOff x="2323862" y="6706182"/>
              <a:chExt cx="7662483" cy="611845"/>
            </a:xfrm>
          </p:grpSpPr>
          <p:grpSp>
            <p:nvGrpSpPr>
              <p:cNvPr id="20" name="Groep 6">
                <a:extLst>
                  <a:ext uri="{FF2B5EF4-FFF2-40B4-BE49-F238E27FC236}">
                    <a16:creationId xmlns:a16="http://schemas.microsoft.com/office/drawing/2014/main" id="{631365D0-792B-238E-A556-83EC5EB825DD}"/>
                  </a:ext>
                </a:extLst>
              </p:cNvPr>
              <p:cNvGrpSpPr/>
              <p:nvPr/>
            </p:nvGrpSpPr>
            <p:grpSpPr>
              <a:xfrm>
                <a:off x="2323862" y="6706182"/>
                <a:ext cx="7125827" cy="611845"/>
                <a:chOff x="2294115" y="6706182"/>
                <a:chExt cx="7125827" cy="611845"/>
              </a:xfrm>
            </p:grpSpPr>
            <p:pic>
              <p:nvPicPr>
                <p:cNvPr id="22" name="Picture 21">
                  <a:extLst>
                    <a:ext uri="{FF2B5EF4-FFF2-40B4-BE49-F238E27FC236}">
                      <a16:creationId xmlns:a16="http://schemas.microsoft.com/office/drawing/2014/main" id="{F2A3FBF3-694F-8823-ABF5-DCB6C278C7A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23" name="Content Placeholder 16" descr="Text&#10;&#10;Description automatically generated">
                  <a:extLst>
                    <a:ext uri="{FF2B5EF4-FFF2-40B4-BE49-F238E27FC236}">
                      <a16:creationId xmlns:a16="http://schemas.microsoft.com/office/drawing/2014/main" id="{59D767AD-2773-1DD6-997E-74A82CC04E25}"/>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24" name="Content Placeholder 3">
                  <a:extLst>
                    <a:ext uri="{FF2B5EF4-FFF2-40B4-BE49-F238E27FC236}">
                      <a16:creationId xmlns:a16="http://schemas.microsoft.com/office/drawing/2014/main" id="{9879FFEF-2BFF-5800-7637-9F3D1784017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629402" y="6844375"/>
                  <a:ext cx="1052283" cy="261568"/>
                </a:xfrm>
                <a:prstGeom prst="rect">
                  <a:avLst/>
                </a:prstGeom>
              </p:spPr>
            </p:pic>
            <p:pic>
              <p:nvPicPr>
                <p:cNvPr id="25" name="Content Placeholder 12">
                  <a:extLst>
                    <a:ext uri="{FF2B5EF4-FFF2-40B4-BE49-F238E27FC236}">
                      <a16:creationId xmlns:a16="http://schemas.microsoft.com/office/drawing/2014/main" id="{848A11ED-0E39-6A11-7493-D7682748CDC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26" name="Content Placeholder 40" descr="Logo, company name&#10;&#10;Description automatically generated">
                  <a:extLst>
                    <a:ext uri="{FF2B5EF4-FFF2-40B4-BE49-F238E27FC236}">
                      <a16:creationId xmlns:a16="http://schemas.microsoft.com/office/drawing/2014/main" id="{80DF7266-C8A4-DEA0-7E50-D517DA893312}"/>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27" name="Content Placeholder 42" descr="A picture containing text&#10;&#10;Description automatically generated">
                  <a:extLst>
                    <a:ext uri="{FF2B5EF4-FFF2-40B4-BE49-F238E27FC236}">
                      <a16:creationId xmlns:a16="http://schemas.microsoft.com/office/drawing/2014/main" id="{F3CFC499-DCA2-9283-A8E5-C5E1CC51B2B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28" name="Content Placeholder 37">
                  <a:extLst>
                    <a:ext uri="{FF2B5EF4-FFF2-40B4-BE49-F238E27FC236}">
                      <a16:creationId xmlns:a16="http://schemas.microsoft.com/office/drawing/2014/main" id="{F280B789-8228-22C8-B8D9-AD54DF2F2AC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9045678" y="6796928"/>
                  <a:ext cx="374264" cy="431844"/>
                </a:xfrm>
                <a:prstGeom prst="rect">
                  <a:avLst/>
                </a:prstGeom>
              </p:spPr>
            </p:pic>
          </p:grpSp>
          <p:pic>
            <p:nvPicPr>
              <p:cNvPr id="21" name="Picture 20" descr="Chart, pie chart&#10;&#10;Description automatically generated">
                <a:extLst>
                  <a:ext uri="{FF2B5EF4-FFF2-40B4-BE49-F238E27FC236}">
                    <a16:creationId xmlns:a16="http://schemas.microsoft.com/office/drawing/2014/main" id="{F2910F0E-AC99-F8CE-323F-B19DC06D55BA}"/>
                  </a:ext>
                </a:extLst>
              </p:cNvPr>
              <p:cNvPicPr>
                <a:picLocks noChangeAspect="1"/>
              </p:cNvPicPr>
              <p:nvPr/>
            </p:nvPicPr>
            <p:blipFill>
              <a:blip r:embed="rId14"/>
              <a:stretch>
                <a:fillRect/>
              </a:stretch>
            </p:blipFill>
            <p:spPr>
              <a:xfrm>
                <a:off x="9752001" y="6759236"/>
                <a:ext cx="234344" cy="489364"/>
              </a:xfrm>
              <a:prstGeom prst="rect">
                <a:avLst/>
              </a:prstGeom>
            </p:spPr>
          </p:pic>
        </p:grpSp>
        <p:pic>
          <p:nvPicPr>
            <p:cNvPr id="19" name="Picture 18" descr="A close up of a logo&#10;&#10;AI-generated content may be incorrect.">
              <a:extLst>
                <a:ext uri="{FF2B5EF4-FFF2-40B4-BE49-F238E27FC236}">
                  <a16:creationId xmlns:a16="http://schemas.microsoft.com/office/drawing/2014/main" id="{3660FC69-05D7-B589-3AA8-33D192149413}"/>
                </a:ext>
              </a:extLst>
            </p:cNvPr>
            <p:cNvPicPr>
              <a:picLocks noChangeAspect="1"/>
            </p:cNvPicPr>
            <p:nvPr/>
          </p:nvPicPr>
          <p:blipFill>
            <a:blip r:embed="rId15"/>
            <a:stretch>
              <a:fillRect/>
            </a:stretch>
          </p:blipFill>
          <p:spPr>
            <a:xfrm>
              <a:off x="6021160" y="6363377"/>
              <a:ext cx="977989" cy="337030"/>
            </a:xfrm>
            <a:prstGeom prst="rect">
              <a:avLst/>
            </a:prstGeom>
          </p:spPr>
        </p:pic>
      </p:grpSp>
      <p:pic>
        <p:nvPicPr>
          <p:cNvPr id="6" name="Picture 2" descr="48th meeting of the Open-ended Working Group of the Parties ...">
            <a:extLst>
              <a:ext uri="{FF2B5EF4-FFF2-40B4-BE49-F238E27FC236}">
                <a16:creationId xmlns:a16="http://schemas.microsoft.com/office/drawing/2014/main" id="{DC8082BC-0200-4E62-17A4-07AEC8DD294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733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05F1C80-C87E-164E-B2D5-AA6E07B59E5E}"/>
              </a:ext>
            </a:extLst>
          </p:cNvPr>
          <p:cNvSpPr>
            <a:spLocks noGrp="1"/>
          </p:cNvSpPr>
          <p:nvPr>
            <p:ph type="title" idx="4294967295"/>
          </p:nvPr>
        </p:nvSpPr>
        <p:spPr>
          <a:xfrm>
            <a:off x="250333" y="242277"/>
            <a:ext cx="11306473" cy="720328"/>
          </a:xfrm>
          <a:prstGeom prst="rect">
            <a:avLst/>
          </a:prstGeom>
        </p:spPr>
        <p:txBody>
          <a:bodyPr/>
          <a:lstStyle/>
          <a:p>
            <a:r>
              <a:rPr lang="en-GB" noProof="0" dirty="0">
                <a:solidFill>
                  <a:srgbClr val="176F84"/>
                </a:solidFill>
              </a:rPr>
              <a:t>Cool Up has a multi-level, multi-sectoral approach across the value chain</a:t>
            </a:r>
          </a:p>
        </p:txBody>
      </p:sp>
      <p:pic>
        <p:nvPicPr>
          <p:cNvPr id="4" name="Afbeelding 3">
            <a:extLst>
              <a:ext uri="{FF2B5EF4-FFF2-40B4-BE49-F238E27FC236}">
                <a16:creationId xmlns:a16="http://schemas.microsoft.com/office/drawing/2014/main" id="{AF94EEC2-949F-E548-8D90-41518ECD67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96" y="1376262"/>
            <a:ext cx="3819939" cy="4553570"/>
          </a:xfrm>
          <a:prstGeom prst="rect">
            <a:avLst/>
          </a:prstGeom>
        </p:spPr>
      </p:pic>
      <p:grpSp>
        <p:nvGrpSpPr>
          <p:cNvPr id="20" name="Group 19">
            <a:extLst>
              <a:ext uri="{FF2B5EF4-FFF2-40B4-BE49-F238E27FC236}">
                <a16:creationId xmlns:a16="http://schemas.microsoft.com/office/drawing/2014/main" id="{1A393121-BF97-C02B-116D-46CEA1334FBA}"/>
              </a:ext>
            </a:extLst>
          </p:cNvPr>
          <p:cNvGrpSpPr/>
          <p:nvPr/>
        </p:nvGrpSpPr>
        <p:grpSpPr>
          <a:xfrm>
            <a:off x="5072908" y="1618664"/>
            <a:ext cx="7036900" cy="4072620"/>
            <a:chOff x="1994520" y="1457325"/>
            <a:chExt cx="8920203" cy="4971267"/>
          </a:xfrm>
        </p:grpSpPr>
        <p:grpSp>
          <p:nvGrpSpPr>
            <p:cNvPr id="21" name="Groep 25">
              <a:extLst>
                <a:ext uri="{FF2B5EF4-FFF2-40B4-BE49-F238E27FC236}">
                  <a16:creationId xmlns:a16="http://schemas.microsoft.com/office/drawing/2014/main" id="{B3135740-8D2E-6E13-4AC8-63B533FCA9C0}"/>
                </a:ext>
              </a:extLst>
            </p:cNvPr>
            <p:cNvGrpSpPr/>
            <p:nvPr/>
          </p:nvGrpSpPr>
          <p:grpSpPr>
            <a:xfrm>
              <a:off x="1994520" y="1457325"/>
              <a:ext cx="8920203" cy="4971267"/>
              <a:chOff x="1764655" y="1231233"/>
              <a:chExt cx="9325892" cy="5197359"/>
            </a:xfrm>
          </p:grpSpPr>
          <p:pic>
            <p:nvPicPr>
              <p:cNvPr id="23" name="Content Placeholder 40" descr="Logo, company name&#10;&#10;Description automatically generated">
                <a:extLst>
                  <a:ext uri="{FF2B5EF4-FFF2-40B4-BE49-F238E27FC236}">
                    <a16:creationId xmlns:a16="http://schemas.microsoft.com/office/drawing/2014/main" id="{A27F6191-BE84-0681-03A7-5175BA761A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64655" y="3180759"/>
                <a:ext cx="1621882" cy="953681"/>
              </a:xfrm>
              <a:prstGeom prst="rect">
                <a:avLst/>
              </a:prstGeom>
            </p:spPr>
          </p:pic>
          <p:pic>
            <p:nvPicPr>
              <p:cNvPr id="24" name="Content Placeholder 8" descr="Logo&#10;&#10;Description automatically generated">
                <a:extLst>
                  <a:ext uri="{FF2B5EF4-FFF2-40B4-BE49-F238E27FC236}">
                    <a16:creationId xmlns:a16="http://schemas.microsoft.com/office/drawing/2014/main" id="{10BED2E8-E2EE-D13C-14B8-E0EAC28514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65185" y="2368099"/>
                <a:ext cx="2025362" cy="301700"/>
              </a:xfrm>
              <a:prstGeom prst="rect">
                <a:avLst/>
              </a:prstGeom>
            </p:spPr>
          </p:pic>
          <p:pic>
            <p:nvPicPr>
              <p:cNvPr id="25" name="Content Placeholder 16" descr="Text&#10;&#10;Description automatically generated">
                <a:extLst>
                  <a:ext uri="{FF2B5EF4-FFF2-40B4-BE49-F238E27FC236}">
                    <a16:creationId xmlns:a16="http://schemas.microsoft.com/office/drawing/2014/main" id="{F44CF387-5899-5091-8F67-FC4AD3AE268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59848" y="5663429"/>
                <a:ext cx="1998605" cy="643541"/>
              </a:xfrm>
              <a:prstGeom prst="rect">
                <a:avLst/>
              </a:prstGeom>
            </p:spPr>
          </p:pic>
          <p:pic>
            <p:nvPicPr>
              <p:cNvPr id="26" name="Content Placeholder 42" descr="A picture containing text&#10;&#10;Description automatically generated">
                <a:extLst>
                  <a:ext uri="{FF2B5EF4-FFF2-40B4-BE49-F238E27FC236}">
                    <a16:creationId xmlns:a16="http://schemas.microsoft.com/office/drawing/2014/main" id="{EF33FC71-8E11-6D9F-ECBD-4443A360DC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65519" y="5575932"/>
                <a:ext cx="1636899" cy="852660"/>
              </a:xfrm>
              <a:prstGeom prst="rect">
                <a:avLst/>
              </a:prstGeom>
            </p:spPr>
          </p:pic>
          <p:sp>
            <p:nvSpPr>
              <p:cNvPr id="28" name="TextBox 12">
                <a:extLst>
                  <a:ext uri="{FF2B5EF4-FFF2-40B4-BE49-F238E27FC236}">
                    <a16:creationId xmlns:a16="http://schemas.microsoft.com/office/drawing/2014/main" id="{A79AAA77-B525-421E-3E3C-61A0FB81BBBE}"/>
                  </a:ext>
                </a:extLst>
              </p:cNvPr>
              <p:cNvSpPr txBox="1"/>
              <p:nvPr/>
            </p:nvSpPr>
            <p:spPr>
              <a:xfrm>
                <a:off x="5252953" y="4055374"/>
                <a:ext cx="2033865" cy="320275"/>
              </a:xfrm>
              <a:prstGeom prst="rect">
                <a:avLst/>
              </a:prstGeom>
              <a:noFill/>
            </p:spPr>
            <p:txBody>
              <a:bodyPr wrap="square">
                <a:spAutoFit/>
              </a:bodyPr>
              <a:lstStyle/>
              <a:p>
                <a:pPr marL="113112" indent="-113112" defTabSz="857277">
                  <a:spcBef>
                    <a:spcPts val="281"/>
                  </a:spcBef>
                  <a:buFont typeface="Arial" panose="020B0604020202020204" pitchFamily="34" charset="0"/>
                  <a:buChar char="•"/>
                  <a:defRPr/>
                </a:pPr>
                <a:endParaRPr lang="en-GB" sz="1031" kern="0" noProof="0" dirty="0">
                  <a:solidFill>
                    <a:srgbClr val="555759"/>
                  </a:solidFill>
                  <a:latin typeface="Arial"/>
                </a:endParaRPr>
              </a:p>
            </p:txBody>
          </p:sp>
          <p:pic>
            <p:nvPicPr>
              <p:cNvPr id="29" name="Picture 16">
                <a:extLst>
                  <a:ext uri="{FF2B5EF4-FFF2-40B4-BE49-F238E27FC236}">
                    <a16:creationId xmlns:a16="http://schemas.microsoft.com/office/drawing/2014/main" id="{1D7BB055-1BED-CAA6-5DD5-A608FA1E504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378033" y="4055373"/>
                <a:ext cx="1432078" cy="369090"/>
              </a:xfrm>
              <a:prstGeom prst="rect">
                <a:avLst/>
              </a:prstGeom>
            </p:spPr>
          </p:pic>
          <p:pic>
            <p:nvPicPr>
              <p:cNvPr id="30" name="Content Placeholder 37">
                <a:extLst>
                  <a:ext uri="{FF2B5EF4-FFF2-40B4-BE49-F238E27FC236}">
                    <a16:creationId xmlns:a16="http://schemas.microsoft.com/office/drawing/2014/main" id="{E063D038-6792-614C-6567-B0072FD9250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388676" y="4432651"/>
                <a:ext cx="953685" cy="1100406"/>
              </a:xfrm>
              <a:prstGeom prst="rect">
                <a:avLst/>
              </a:prstGeom>
            </p:spPr>
          </p:pic>
          <p:pic>
            <p:nvPicPr>
              <p:cNvPr id="31" name="Content Placeholder 3">
                <a:extLst>
                  <a:ext uri="{FF2B5EF4-FFF2-40B4-BE49-F238E27FC236}">
                    <a16:creationId xmlns:a16="http://schemas.microsoft.com/office/drawing/2014/main" id="{418E10EB-D4D0-61DE-F442-8787849A17E5}"/>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010370" y="1231233"/>
                <a:ext cx="2109630" cy="524394"/>
              </a:xfrm>
              <a:prstGeom prst="rect">
                <a:avLst/>
              </a:prstGeom>
            </p:spPr>
          </p:pic>
          <p:pic>
            <p:nvPicPr>
              <p:cNvPr id="32" name="Content Placeholder 12">
                <a:extLst>
                  <a:ext uri="{FF2B5EF4-FFF2-40B4-BE49-F238E27FC236}">
                    <a16:creationId xmlns:a16="http://schemas.microsoft.com/office/drawing/2014/main" id="{163BEF05-88AC-EA91-2778-54490862346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065185" y="4025081"/>
                <a:ext cx="924126" cy="1407610"/>
              </a:xfrm>
              <a:prstGeom prst="rect">
                <a:avLst/>
              </a:prstGeom>
            </p:spPr>
          </p:pic>
          <p:pic>
            <p:nvPicPr>
              <p:cNvPr id="33" name="Afbeelding 13">
                <a:extLst>
                  <a:ext uri="{FF2B5EF4-FFF2-40B4-BE49-F238E27FC236}">
                    <a16:creationId xmlns:a16="http://schemas.microsoft.com/office/drawing/2014/main" id="{CF10FA8E-E796-ACAB-FF03-B859766149F2}"/>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3909879" y="1728355"/>
                <a:ext cx="4368385" cy="4296435"/>
              </a:xfrm>
              <a:prstGeom prst="rect">
                <a:avLst/>
              </a:prstGeom>
            </p:spPr>
          </p:pic>
          <p:cxnSp>
            <p:nvCxnSpPr>
              <p:cNvPr id="34" name="Rechte verbindingslijn 30">
                <a:extLst>
                  <a:ext uri="{FF2B5EF4-FFF2-40B4-BE49-F238E27FC236}">
                    <a16:creationId xmlns:a16="http://schemas.microsoft.com/office/drawing/2014/main" id="{9BBE4705-7930-A69B-65C4-44DD202D5A25}"/>
                  </a:ext>
                </a:extLst>
              </p:cNvPr>
              <p:cNvCxnSpPr>
                <a:cxnSpLocks/>
              </p:cNvCxnSpPr>
              <p:nvPr/>
            </p:nvCxnSpPr>
            <p:spPr>
              <a:xfrm flipH="1" flipV="1">
                <a:off x="4005483" y="2328159"/>
                <a:ext cx="318697" cy="408086"/>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2">
                <a:extLst>
                  <a:ext uri="{FF2B5EF4-FFF2-40B4-BE49-F238E27FC236}">
                    <a16:creationId xmlns:a16="http://schemas.microsoft.com/office/drawing/2014/main" id="{6A337395-C85A-269D-BF9D-E0B6D6E6E59A}"/>
                  </a:ext>
                </a:extLst>
              </p:cNvPr>
              <p:cNvCxnSpPr>
                <a:cxnSpLocks/>
              </p:cNvCxnSpPr>
              <p:nvPr/>
            </p:nvCxnSpPr>
            <p:spPr>
              <a:xfrm flipH="1">
                <a:off x="3848750" y="2328159"/>
                <a:ext cx="156731"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37" name="Rechte verbindingslijn 37">
                <a:extLst>
                  <a:ext uri="{FF2B5EF4-FFF2-40B4-BE49-F238E27FC236}">
                    <a16:creationId xmlns:a16="http://schemas.microsoft.com/office/drawing/2014/main" id="{BA294927-960C-8CAE-EB87-AB64BFCB9666}"/>
                  </a:ext>
                </a:extLst>
              </p:cNvPr>
              <p:cNvCxnSpPr>
                <a:cxnSpLocks/>
              </p:cNvCxnSpPr>
              <p:nvPr/>
            </p:nvCxnSpPr>
            <p:spPr>
              <a:xfrm flipH="1">
                <a:off x="3497463" y="3876573"/>
                <a:ext cx="518436"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44">
                <a:extLst>
                  <a:ext uri="{FF2B5EF4-FFF2-40B4-BE49-F238E27FC236}">
                    <a16:creationId xmlns:a16="http://schemas.microsoft.com/office/drawing/2014/main" id="{5AC2EFEB-DF53-481C-D8FB-DFEB925B68F1}"/>
                  </a:ext>
                </a:extLst>
              </p:cNvPr>
              <p:cNvCxnSpPr>
                <a:cxnSpLocks/>
              </p:cNvCxnSpPr>
              <p:nvPr/>
            </p:nvCxnSpPr>
            <p:spPr>
              <a:xfrm flipH="1">
                <a:off x="4053633" y="5171003"/>
                <a:ext cx="397515" cy="213041"/>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45">
                <a:extLst>
                  <a:ext uri="{FF2B5EF4-FFF2-40B4-BE49-F238E27FC236}">
                    <a16:creationId xmlns:a16="http://schemas.microsoft.com/office/drawing/2014/main" id="{31EF3528-9754-C730-24AD-60052B053375}"/>
                  </a:ext>
                </a:extLst>
              </p:cNvPr>
              <p:cNvCxnSpPr>
                <a:cxnSpLocks/>
              </p:cNvCxnSpPr>
              <p:nvPr/>
            </p:nvCxnSpPr>
            <p:spPr>
              <a:xfrm flipH="1">
                <a:off x="3497463" y="5381815"/>
                <a:ext cx="558919"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7">
                <a:extLst>
                  <a:ext uri="{FF2B5EF4-FFF2-40B4-BE49-F238E27FC236}">
                    <a16:creationId xmlns:a16="http://schemas.microsoft.com/office/drawing/2014/main" id="{D3C08C37-44F6-83C3-326B-FDB3123EBFF6}"/>
                  </a:ext>
                </a:extLst>
              </p:cNvPr>
              <p:cNvCxnSpPr>
                <a:cxnSpLocks/>
              </p:cNvCxnSpPr>
              <p:nvPr/>
            </p:nvCxnSpPr>
            <p:spPr>
              <a:xfrm flipH="1">
                <a:off x="4630814" y="5676900"/>
                <a:ext cx="377738" cy="436927"/>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8">
                <a:extLst>
                  <a:ext uri="{FF2B5EF4-FFF2-40B4-BE49-F238E27FC236}">
                    <a16:creationId xmlns:a16="http://schemas.microsoft.com/office/drawing/2014/main" id="{FB17B2D1-3994-F529-F565-78DD539BCCF1}"/>
                  </a:ext>
                </a:extLst>
              </p:cNvPr>
              <p:cNvCxnSpPr>
                <a:cxnSpLocks/>
              </p:cNvCxnSpPr>
              <p:nvPr/>
            </p:nvCxnSpPr>
            <p:spPr>
              <a:xfrm flipH="1">
                <a:off x="4474083" y="6113827"/>
                <a:ext cx="156731"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51">
                <a:extLst>
                  <a:ext uri="{FF2B5EF4-FFF2-40B4-BE49-F238E27FC236}">
                    <a16:creationId xmlns:a16="http://schemas.microsoft.com/office/drawing/2014/main" id="{6F77624C-3198-1740-25D0-EB2921B1D9C5}"/>
                  </a:ext>
                </a:extLst>
              </p:cNvPr>
              <p:cNvCxnSpPr>
                <a:cxnSpLocks/>
              </p:cNvCxnSpPr>
              <p:nvPr/>
            </p:nvCxnSpPr>
            <p:spPr>
              <a:xfrm flipV="1">
                <a:off x="7332682" y="1740985"/>
                <a:ext cx="438619" cy="449766"/>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4" name="Rechte verbindingslijn 52">
                <a:extLst>
                  <a:ext uri="{FF2B5EF4-FFF2-40B4-BE49-F238E27FC236}">
                    <a16:creationId xmlns:a16="http://schemas.microsoft.com/office/drawing/2014/main" id="{BE94EC53-EBA8-E843-37B8-385F97BBC6C8}"/>
                  </a:ext>
                </a:extLst>
              </p:cNvPr>
              <p:cNvCxnSpPr>
                <a:cxnSpLocks/>
              </p:cNvCxnSpPr>
              <p:nvPr/>
            </p:nvCxnSpPr>
            <p:spPr>
              <a:xfrm flipH="1">
                <a:off x="7765985" y="1740985"/>
                <a:ext cx="156731"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5" name="Rechte verbindingslijn 55">
                <a:extLst>
                  <a:ext uri="{FF2B5EF4-FFF2-40B4-BE49-F238E27FC236}">
                    <a16:creationId xmlns:a16="http://schemas.microsoft.com/office/drawing/2014/main" id="{E2F2174A-2566-EC33-B6FE-787E9B15BE31}"/>
                  </a:ext>
                </a:extLst>
              </p:cNvPr>
              <p:cNvCxnSpPr>
                <a:cxnSpLocks/>
              </p:cNvCxnSpPr>
              <p:nvPr/>
            </p:nvCxnSpPr>
            <p:spPr>
              <a:xfrm flipH="1">
                <a:off x="7922716" y="2563125"/>
                <a:ext cx="483944" cy="277966"/>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6" name="Rechte verbindingslijn 56">
                <a:extLst>
                  <a:ext uri="{FF2B5EF4-FFF2-40B4-BE49-F238E27FC236}">
                    <a16:creationId xmlns:a16="http://schemas.microsoft.com/office/drawing/2014/main" id="{634E246C-9113-BD4B-782F-3E39B3085D00}"/>
                  </a:ext>
                </a:extLst>
              </p:cNvPr>
              <p:cNvCxnSpPr>
                <a:cxnSpLocks/>
              </p:cNvCxnSpPr>
              <p:nvPr/>
            </p:nvCxnSpPr>
            <p:spPr>
              <a:xfrm flipH="1">
                <a:off x="8406660" y="2563125"/>
                <a:ext cx="558919"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60">
                <a:extLst>
                  <a:ext uri="{FF2B5EF4-FFF2-40B4-BE49-F238E27FC236}">
                    <a16:creationId xmlns:a16="http://schemas.microsoft.com/office/drawing/2014/main" id="{0DCC984B-55AC-FFBD-C694-6CA26F2D8371}"/>
                  </a:ext>
                </a:extLst>
              </p:cNvPr>
              <p:cNvCxnSpPr>
                <a:cxnSpLocks/>
              </p:cNvCxnSpPr>
              <p:nvPr/>
            </p:nvCxnSpPr>
            <p:spPr>
              <a:xfrm>
                <a:off x="8051275" y="4615818"/>
                <a:ext cx="596038" cy="232597"/>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61">
                <a:extLst>
                  <a:ext uri="{FF2B5EF4-FFF2-40B4-BE49-F238E27FC236}">
                    <a16:creationId xmlns:a16="http://schemas.microsoft.com/office/drawing/2014/main" id="{41EDE499-D0D6-C9BB-1EC9-9A616EEC3C5C}"/>
                  </a:ext>
                </a:extLst>
              </p:cNvPr>
              <p:cNvCxnSpPr>
                <a:cxnSpLocks/>
              </p:cNvCxnSpPr>
              <p:nvPr/>
            </p:nvCxnSpPr>
            <p:spPr>
              <a:xfrm flipH="1">
                <a:off x="8647313" y="4848415"/>
                <a:ext cx="558919"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65">
                <a:extLst>
                  <a:ext uri="{FF2B5EF4-FFF2-40B4-BE49-F238E27FC236}">
                    <a16:creationId xmlns:a16="http://schemas.microsoft.com/office/drawing/2014/main" id="{81D49E39-BB8E-D411-DD69-52FDD9121FBC}"/>
                  </a:ext>
                </a:extLst>
              </p:cNvPr>
              <p:cNvCxnSpPr>
                <a:cxnSpLocks/>
              </p:cNvCxnSpPr>
              <p:nvPr/>
            </p:nvCxnSpPr>
            <p:spPr>
              <a:xfrm flipH="1">
                <a:off x="7902903" y="6033868"/>
                <a:ext cx="156731" cy="0"/>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cxnSp>
            <p:nvCxnSpPr>
              <p:cNvPr id="50" name="Rechte verbindingslijn 66">
                <a:extLst>
                  <a:ext uri="{FF2B5EF4-FFF2-40B4-BE49-F238E27FC236}">
                    <a16:creationId xmlns:a16="http://schemas.microsoft.com/office/drawing/2014/main" id="{939FE9D8-DAED-EAEB-D57F-C1D4D3313D7C}"/>
                  </a:ext>
                </a:extLst>
              </p:cNvPr>
              <p:cNvCxnSpPr>
                <a:cxnSpLocks/>
              </p:cNvCxnSpPr>
              <p:nvPr/>
            </p:nvCxnSpPr>
            <p:spPr>
              <a:xfrm>
                <a:off x="7421760" y="5491716"/>
                <a:ext cx="486459" cy="545845"/>
              </a:xfrm>
              <a:prstGeom prst="line">
                <a:avLst/>
              </a:prstGeom>
              <a:ln w="12700">
                <a:solidFill>
                  <a:srgbClr val="176F84"/>
                </a:solidFill>
              </a:ln>
            </p:spPr>
            <p:style>
              <a:lnRef idx="1">
                <a:schemeClr val="accent1"/>
              </a:lnRef>
              <a:fillRef idx="0">
                <a:schemeClr val="accent1"/>
              </a:fillRef>
              <a:effectRef idx="0">
                <a:schemeClr val="accent1"/>
              </a:effectRef>
              <a:fontRef idx="minor">
                <a:schemeClr val="tx1"/>
              </a:fontRef>
            </p:style>
          </p:cxnSp>
        </p:grpSp>
        <p:pic>
          <p:nvPicPr>
            <p:cNvPr id="22" name="Picture 21" descr="Chart, pie chart&#10;&#10;Description automatically generated">
              <a:extLst>
                <a:ext uri="{FF2B5EF4-FFF2-40B4-BE49-F238E27FC236}">
                  <a16:creationId xmlns:a16="http://schemas.microsoft.com/office/drawing/2014/main" id="{C4ACA86C-D6F1-2589-BE16-0B188C3E6785}"/>
                </a:ext>
              </a:extLst>
            </p:cNvPr>
            <p:cNvPicPr>
              <a:picLocks noChangeAspect="1"/>
            </p:cNvPicPr>
            <p:nvPr/>
          </p:nvPicPr>
          <p:blipFill>
            <a:blip r:embed="rId13"/>
            <a:stretch>
              <a:fillRect/>
            </a:stretch>
          </p:blipFill>
          <p:spPr>
            <a:xfrm>
              <a:off x="3194382" y="1926495"/>
              <a:ext cx="529930" cy="1106618"/>
            </a:xfrm>
            <a:prstGeom prst="rect">
              <a:avLst/>
            </a:prstGeom>
          </p:spPr>
        </p:pic>
      </p:grpSp>
      <p:sp>
        <p:nvSpPr>
          <p:cNvPr id="52" name="TextBox 51">
            <a:extLst>
              <a:ext uri="{FF2B5EF4-FFF2-40B4-BE49-F238E27FC236}">
                <a16:creationId xmlns:a16="http://schemas.microsoft.com/office/drawing/2014/main" id="{6C6E004E-2285-CCC5-D236-417A388616C7}"/>
              </a:ext>
            </a:extLst>
          </p:cNvPr>
          <p:cNvSpPr txBox="1"/>
          <p:nvPr/>
        </p:nvSpPr>
        <p:spPr>
          <a:xfrm>
            <a:off x="5849264" y="5893443"/>
            <a:ext cx="4903907" cy="369332"/>
          </a:xfrm>
          <a:prstGeom prst="rect">
            <a:avLst/>
          </a:prstGeom>
          <a:noFill/>
        </p:spPr>
        <p:txBody>
          <a:bodyPr wrap="none" rtlCol="0">
            <a:spAutoFit/>
          </a:bodyPr>
          <a:lstStyle/>
          <a:p>
            <a:r>
              <a:rPr lang="en-GB" b="1" noProof="0" dirty="0">
                <a:solidFill>
                  <a:srgbClr val="176F84"/>
                </a:solidFill>
              </a:rPr>
              <a:t>10 partners bring in their specific expertise</a:t>
            </a:r>
          </a:p>
        </p:txBody>
      </p:sp>
      <p:cxnSp>
        <p:nvCxnSpPr>
          <p:cNvPr id="5" name="Straight Connector 4">
            <a:extLst>
              <a:ext uri="{FF2B5EF4-FFF2-40B4-BE49-F238E27FC236}">
                <a16:creationId xmlns:a16="http://schemas.microsoft.com/office/drawing/2014/main" id="{C38791F9-45A9-406A-6A9D-D45D17BDA1D2}"/>
              </a:ext>
            </a:extLst>
          </p:cNvPr>
          <p:cNvCxnSpPr>
            <a:cxnSpLocks/>
          </p:cNvCxnSpPr>
          <p:nvPr/>
        </p:nvCxnSpPr>
        <p:spPr>
          <a:xfrm>
            <a:off x="2958354" y="1532966"/>
            <a:ext cx="1900518" cy="2205882"/>
          </a:xfrm>
          <a:prstGeom prst="line">
            <a:avLst/>
          </a:prstGeom>
          <a:ln>
            <a:solidFill>
              <a:srgbClr val="176F84"/>
            </a:solidFill>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2D8292D4-DA70-55DE-3229-CAAF6068EF4F}"/>
              </a:ext>
            </a:extLst>
          </p:cNvPr>
          <p:cNvCxnSpPr>
            <a:cxnSpLocks/>
          </p:cNvCxnSpPr>
          <p:nvPr/>
        </p:nvCxnSpPr>
        <p:spPr>
          <a:xfrm flipV="1">
            <a:off x="2958354" y="3738848"/>
            <a:ext cx="1900518" cy="2144143"/>
          </a:xfrm>
          <a:prstGeom prst="line">
            <a:avLst/>
          </a:prstGeom>
          <a:ln>
            <a:solidFill>
              <a:srgbClr val="176F84"/>
            </a:solidFill>
          </a:ln>
        </p:spPr>
        <p:style>
          <a:lnRef idx="1">
            <a:schemeClr val="dk1"/>
          </a:lnRef>
          <a:fillRef idx="0">
            <a:schemeClr val="dk1"/>
          </a:fillRef>
          <a:effectRef idx="0">
            <a:schemeClr val="dk1"/>
          </a:effectRef>
          <a:fontRef idx="minor">
            <a:schemeClr val="tx1"/>
          </a:fontRef>
        </p:style>
      </p:cxnSp>
      <p:pic>
        <p:nvPicPr>
          <p:cNvPr id="7" name="Picture 6" descr="A close up of a logo&#10;&#10;AI-generated content may be incorrect.">
            <a:extLst>
              <a:ext uri="{FF2B5EF4-FFF2-40B4-BE49-F238E27FC236}">
                <a16:creationId xmlns:a16="http://schemas.microsoft.com/office/drawing/2014/main" id="{596ED04D-18F5-A0FD-9B97-7F6F64D94A39}"/>
              </a:ext>
            </a:extLst>
          </p:cNvPr>
          <p:cNvPicPr>
            <a:picLocks noChangeAspect="1"/>
          </p:cNvPicPr>
          <p:nvPr/>
        </p:nvPicPr>
        <p:blipFill>
          <a:blip r:embed="rId14"/>
          <a:stretch>
            <a:fillRect/>
          </a:stretch>
        </p:blipFill>
        <p:spPr>
          <a:xfrm>
            <a:off x="10540007" y="2320917"/>
            <a:ext cx="1622742" cy="559222"/>
          </a:xfrm>
          <a:prstGeom prst="rect">
            <a:avLst/>
          </a:prstGeom>
        </p:spPr>
      </p:pic>
      <p:pic>
        <p:nvPicPr>
          <p:cNvPr id="9" name="Picture 2" descr="48th meeting of the Open-ended Working Group of the Parties ...">
            <a:extLst>
              <a:ext uri="{FF2B5EF4-FFF2-40B4-BE49-F238E27FC236}">
                <a16:creationId xmlns:a16="http://schemas.microsoft.com/office/drawing/2014/main" id="{93010C43-780B-D87F-C7EA-BF8ABEF74BC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6660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B95250-A880-3743-9933-7F322871CEB5}"/>
              </a:ext>
            </a:extLst>
          </p:cNvPr>
          <p:cNvSpPr>
            <a:spLocks noGrp="1"/>
          </p:cNvSpPr>
          <p:nvPr>
            <p:ph type="title"/>
          </p:nvPr>
        </p:nvSpPr>
        <p:spPr/>
        <p:txBody>
          <a:bodyPr/>
          <a:lstStyle/>
          <a:p>
            <a:r>
              <a:rPr lang="en-GB" noProof="0" dirty="0">
                <a:solidFill>
                  <a:srgbClr val="176F84"/>
                </a:solidFill>
                <a:latin typeface="Arial Bold" panose="020B0704020202020204" pitchFamily="34" charset="0"/>
              </a:rPr>
              <a:t>Goal of the Cool Up programme</a:t>
            </a:r>
            <a:endParaRPr lang="en-GB" noProof="0" dirty="0"/>
          </a:p>
        </p:txBody>
      </p:sp>
      <p:sp>
        <p:nvSpPr>
          <p:cNvPr id="4" name="TextBox 38">
            <a:extLst>
              <a:ext uri="{FF2B5EF4-FFF2-40B4-BE49-F238E27FC236}">
                <a16:creationId xmlns:a16="http://schemas.microsoft.com/office/drawing/2014/main" id="{91AD93C9-11AC-D045-BE72-271518811EA9}"/>
              </a:ext>
            </a:extLst>
          </p:cNvPr>
          <p:cNvSpPr txBox="1"/>
          <p:nvPr/>
        </p:nvSpPr>
        <p:spPr>
          <a:xfrm>
            <a:off x="740051" y="1345562"/>
            <a:ext cx="6097963" cy="346314"/>
          </a:xfrm>
          <a:prstGeom prst="rect">
            <a:avLst/>
          </a:prstGeom>
          <a:noFill/>
        </p:spPr>
        <p:txBody>
          <a:bodyPr wrap="square" lIns="85725" tIns="42863" rIns="85725" bIns="42863" anchor="t">
            <a:spAutoFit/>
          </a:bodyPr>
          <a:lstStyle/>
          <a:p>
            <a:pPr defTabSz="975398">
              <a:spcBef>
                <a:spcPts val="1280"/>
              </a:spcBef>
              <a:defRPr/>
            </a:pPr>
            <a:r>
              <a:rPr lang="en-GB" sz="1688" noProof="0" dirty="0"/>
              <a:t>Four partner countries as action hubs</a:t>
            </a:r>
            <a:endParaRPr lang="en-GB" sz="1688" noProof="0" dirty="0">
              <a:solidFill>
                <a:srgbClr val="176F84"/>
              </a:solidFill>
              <a:latin typeface="Arial Bold" panose="020B0704020202020204" pitchFamily="34" charset="0"/>
              <a:cs typeface="Arial Bold" panose="020B0704020202020204" pitchFamily="34" charset="0"/>
            </a:endParaRPr>
          </a:p>
        </p:txBody>
      </p:sp>
      <p:cxnSp>
        <p:nvCxnSpPr>
          <p:cNvPr id="12" name="Rechte verbindingslijn 11">
            <a:extLst>
              <a:ext uri="{FF2B5EF4-FFF2-40B4-BE49-F238E27FC236}">
                <a16:creationId xmlns:a16="http://schemas.microsoft.com/office/drawing/2014/main" id="{4B19E102-5764-D943-A870-E1ADDCB10F52}"/>
              </a:ext>
            </a:extLst>
          </p:cNvPr>
          <p:cNvCxnSpPr>
            <a:cxnSpLocks/>
          </p:cNvCxnSpPr>
          <p:nvPr/>
        </p:nvCxnSpPr>
        <p:spPr>
          <a:xfrm>
            <a:off x="740051" y="734864"/>
            <a:ext cx="1980786" cy="0"/>
          </a:xfrm>
          <a:prstGeom prst="line">
            <a:avLst/>
          </a:prstGeom>
          <a:ln w="25400">
            <a:solidFill>
              <a:srgbClr val="F9B513"/>
            </a:solidFill>
          </a:ln>
        </p:spPr>
        <p:style>
          <a:lnRef idx="1">
            <a:schemeClr val="accent1"/>
          </a:lnRef>
          <a:fillRef idx="0">
            <a:schemeClr val="accent1"/>
          </a:fillRef>
          <a:effectRef idx="0">
            <a:schemeClr val="accent1"/>
          </a:effectRef>
          <a:fontRef idx="minor">
            <a:schemeClr val="tx1"/>
          </a:fontRef>
        </p:style>
      </p:cxnSp>
      <p:sp>
        <p:nvSpPr>
          <p:cNvPr id="24" name="Rechthoek 23">
            <a:extLst>
              <a:ext uri="{FF2B5EF4-FFF2-40B4-BE49-F238E27FC236}">
                <a16:creationId xmlns:a16="http://schemas.microsoft.com/office/drawing/2014/main" id="{875E832C-AC65-CB44-A0C6-079D63D288B3}"/>
              </a:ext>
            </a:extLst>
          </p:cNvPr>
          <p:cNvSpPr/>
          <p:nvPr/>
        </p:nvSpPr>
        <p:spPr>
          <a:xfrm flipH="1">
            <a:off x="7138524" y="143594"/>
            <a:ext cx="5053476" cy="6139761"/>
          </a:xfrm>
          <a:prstGeom prst="rect">
            <a:avLst/>
          </a:prstGeom>
          <a:solidFill>
            <a:srgbClr val="176F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88" noProof="0" dirty="0"/>
          </a:p>
        </p:txBody>
      </p:sp>
      <p:sp>
        <p:nvSpPr>
          <p:cNvPr id="32" name="Tijdelijke aanduiding voor inhoud 3">
            <a:extLst>
              <a:ext uri="{FF2B5EF4-FFF2-40B4-BE49-F238E27FC236}">
                <a16:creationId xmlns:a16="http://schemas.microsoft.com/office/drawing/2014/main" id="{4452E487-2DAD-BF48-BEA1-93866604763B}"/>
              </a:ext>
            </a:extLst>
          </p:cNvPr>
          <p:cNvSpPr txBox="1">
            <a:spLocks/>
          </p:cNvSpPr>
          <p:nvPr/>
        </p:nvSpPr>
        <p:spPr>
          <a:xfrm>
            <a:off x="7460471" y="247800"/>
            <a:ext cx="3932448" cy="6020390"/>
          </a:xfrm>
          <a:prstGeom prst="rect">
            <a:avLst/>
          </a:prstGeom>
        </p:spPr>
        <p:txBody>
          <a:bodyPr anchor="ctr" anchorCtr="0"/>
          <a:lstStyle>
            <a:lvl1pPr marL="243848" indent="-208084" algn="l" defTabSz="1040424" rtl="0" eaLnBrk="1" latinLnBrk="0" hangingPunct="1">
              <a:lnSpc>
                <a:spcPct val="100000"/>
              </a:lnSpc>
              <a:spcBef>
                <a:spcPts val="1067"/>
              </a:spcBef>
              <a:buFont typeface="Arial" panose="020B0604020202020204" pitchFamily="34" charset="0"/>
              <a:buChar char="•"/>
              <a:defRPr lang="en-US" sz="1707" kern="1200" dirty="0" smtClean="0">
                <a:solidFill>
                  <a:srgbClr val="000000"/>
                </a:solidFill>
                <a:latin typeface="Arial" panose="020B0604020202020204" pitchFamily="34" charset="0"/>
                <a:ea typeface="+mn-ea"/>
                <a:cs typeface="Arial" panose="020B0604020202020204" pitchFamily="34" charset="0"/>
              </a:defRPr>
            </a:lvl1pPr>
            <a:lvl2pPr marL="731543" indent="-208084" algn="l" defTabSz="1040424" rtl="0" eaLnBrk="1" latinLnBrk="0" hangingPunct="1">
              <a:lnSpc>
                <a:spcPct val="100000"/>
              </a:lnSpc>
              <a:spcBef>
                <a:spcPts val="533"/>
              </a:spcBef>
              <a:buFont typeface="Arial" panose="020B0604020202020204" pitchFamily="34" charset="0"/>
              <a:buChar char="•"/>
              <a:defRPr lang="en-US" sz="1707" kern="1200" dirty="0" smtClean="0">
                <a:solidFill>
                  <a:srgbClr val="000000"/>
                </a:solidFill>
                <a:latin typeface="Arial" panose="020B0604020202020204" pitchFamily="34" charset="0"/>
                <a:ea typeface="+mn-ea"/>
                <a:cs typeface="Arial" panose="020B0604020202020204" pitchFamily="34" charset="0"/>
              </a:defRPr>
            </a:lvl2pPr>
            <a:lvl3pPr marL="1219238" indent="-208084" algn="l" defTabSz="1040424" rtl="0" eaLnBrk="1" latinLnBrk="0" hangingPunct="1">
              <a:lnSpc>
                <a:spcPct val="100000"/>
              </a:lnSpc>
              <a:spcBef>
                <a:spcPts val="533"/>
              </a:spcBef>
              <a:buFont typeface="Arial" panose="020B0604020202020204" pitchFamily="34" charset="0"/>
              <a:buChar char="•"/>
              <a:defRPr lang="en-US" sz="1707" kern="1200" dirty="0" smtClean="0">
                <a:solidFill>
                  <a:srgbClr val="000000"/>
                </a:solidFill>
                <a:latin typeface="Arial" panose="020B0604020202020204" pitchFamily="34" charset="0"/>
                <a:ea typeface="+mn-ea"/>
                <a:cs typeface="Arial" panose="020B0604020202020204" pitchFamily="34" charset="0"/>
              </a:defRPr>
            </a:lvl3pPr>
            <a:lvl4pPr marL="1706933" indent="-208084" algn="l" defTabSz="1040424" rtl="0" eaLnBrk="1" latinLnBrk="0" hangingPunct="1">
              <a:lnSpc>
                <a:spcPct val="100000"/>
              </a:lnSpc>
              <a:spcBef>
                <a:spcPts val="533"/>
              </a:spcBef>
              <a:buFont typeface="Arial" panose="020B0604020202020204" pitchFamily="34" charset="0"/>
              <a:buChar char="•"/>
              <a:defRPr lang="en-US" sz="1707" kern="1200" dirty="0" smtClean="0">
                <a:solidFill>
                  <a:srgbClr val="000000"/>
                </a:solidFill>
                <a:latin typeface="Arial" panose="020B0604020202020204" pitchFamily="34" charset="0"/>
                <a:ea typeface="+mn-ea"/>
                <a:cs typeface="Arial" panose="020B0604020202020204" pitchFamily="34" charset="0"/>
              </a:defRPr>
            </a:lvl4pPr>
            <a:lvl5pPr marL="2194629" indent="-208084" algn="l" defTabSz="1040424" rtl="0" eaLnBrk="1" latinLnBrk="0" hangingPunct="1">
              <a:lnSpc>
                <a:spcPct val="100000"/>
              </a:lnSpc>
              <a:spcBef>
                <a:spcPts val="533"/>
              </a:spcBef>
              <a:buFont typeface="Arial" panose="020B0604020202020204" pitchFamily="34" charset="0"/>
              <a:buChar char="•"/>
              <a:defRPr lang="en-GB" sz="1707" kern="1200" dirty="0">
                <a:solidFill>
                  <a:srgbClr val="000000"/>
                </a:solidFill>
                <a:latin typeface="Arial" panose="020B0604020202020204" pitchFamily="34" charset="0"/>
                <a:ea typeface="+mn-ea"/>
                <a:cs typeface="Arial" panose="020B0604020202020204" pitchFamily="34" charset="0"/>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a:lstStyle>
          <a:p>
            <a:pPr marL="0" indent="0" defTabSz="975428">
              <a:spcBef>
                <a:spcPts val="1280"/>
              </a:spcBef>
              <a:buNone/>
              <a:defRPr/>
            </a:pPr>
            <a:r>
              <a:rPr lang="en-GB" sz="1688" b="1" noProof="0" dirty="0">
                <a:solidFill>
                  <a:srgbClr val="FFFFFF"/>
                </a:solidFill>
                <a:latin typeface="Arial Bold" panose="020B0704020202020204" pitchFamily="34" charset="0"/>
                <a:cs typeface="Arial Bold" panose="020B0704020202020204" pitchFamily="34" charset="0"/>
              </a:rPr>
              <a:t>Challenges</a:t>
            </a:r>
          </a:p>
          <a:p>
            <a:pPr marL="195073" indent="-195073">
              <a:spcBef>
                <a:spcPts val="600"/>
              </a:spcBef>
              <a:buClr>
                <a:srgbClr val="FF723B"/>
              </a:buClr>
              <a:defRPr/>
            </a:pPr>
            <a:r>
              <a:rPr lang="en-GB" sz="1313" noProof="0" dirty="0">
                <a:solidFill>
                  <a:srgbClr val="FFFFFF"/>
                </a:solidFill>
              </a:rPr>
              <a:t>Rapidly growing cooling &amp; final energy demand</a:t>
            </a:r>
          </a:p>
          <a:p>
            <a:pPr marL="195073" indent="-195073">
              <a:spcBef>
                <a:spcPts val="600"/>
              </a:spcBef>
              <a:buClr>
                <a:srgbClr val="FF723B"/>
              </a:buClr>
              <a:defRPr/>
            </a:pPr>
            <a:r>
              <a:rPr lang="en-GB" sz="1313" noProof="0" dirty="0">
                <a:solidFill>
                  <a:srgbClr val="FFFFFF"/>
                </a:solidFill>
              </a:rPr>
              <a:t>Structural energy sector challenges</a:t>
            </a:r>
          </a:p>
          <a:p>
            <a:pPr marL="0" indent="0">
              <a:spcBef>
                <a:spcPts val="600"/>
              </a:spcBef>
              <a:buClr>
                <a:srgbClr val="176F84"/>
              </a:buClr>
              <a:buNone/>
              <a:defRPr/>
            </a:pPr>
            <a:endParaRPr lang="en-GB" sz="1313" noProof="0" dirty="0">
              <a:solidFill>
                <a:srgbClr val="FFFFFF"/>
              </a:solidFill>
            </a:endParaRPr>
          </a:p>
          <a:p>
            <a:pPr marL="0" indent="0">
              <a:spcBef>
                <a:spcPts val="600"/>
              </a:spcBef>
              <a:buClr>
                <a:srgbClr val="176F84"/>
              </a:buClr>
              <a:buNone/>
              <a:defRPr/>
            </a:pPr>
            <a:endParaRPr lang="en-GB" sz="1313" noProof="0" dirty="0">
              <a:solidFill>
                <a:srgbClr val="FFFFFF"/>
              </a:solidFill>
            </a:endParaRPr>
          </a:p>
          <a:p>
            <a:pPr marL="0" indent="0">
              <a:spcBef>
                <a:spcPts val="600"/>
              </a:spcBef>
              <a:buClr>
                <a:srgbClr val="176F84"/>
              </a:buClr>
              <a:buNone/>
              <a:defRPr/>
            </a:pPr>
            <a:r>
              <a:rPr lang="en-GB" sz="1313" b="1" kern="0" noProof="0" dirty="0">
                <a:solidFill>
                  <a:srgbClr val="FFFFFF"/>
                </a:solidFill>
                <a:latin typeface="Arial"/>
              </a:rPr>
              <a:t>Regional multiplicators for learning between countries, in the region and beyond</a:t>
            </a:r>
          </a:p>
          <a:p>
            <a:pPr marL="0" indent="0">
              <a:spcBef>
                <a:spcPts val="600"/>
              </a:spcBef>
              <a:buClr>
                <a:srgbClr val="176F84"/>
              </a:buClr>
              <a:buNone/>
              <a:defRPr/>
            </a:pPr>
            <a:endParaRPr lang="en-GB" sz="1313" noProof="0" dirty="0">
              <a:solidFill>
                <a:srgbClr val="FFFFFF"/>
              </a:solidFill>
            </a:endParaRPr>
          </a:p>
          <a:p>
            <a:pPr marL="0" indent="0" defTabSz="975428">
              <a:spcBef>
                <a:spcPts val="1280"/>
              </a:spcBef>
              <a:buNone/>
              <a:defRPr/>
            </a:pPr>
            <a:r>
              <a:rPr lang="en-GB" sz="1688" b="1" noProof="0" dirty="0">
                <a:solidFill>
                  <a:srgbClr val="FFFFFF"/>
                </a:solidFill>
                <a:latin typeface="Arial Bold" panose="020B0704020202020204"/>
              </a:rPr>
              <a:t>Impacts</a:t>
            </a:r>
          </a:p>
          <a:p>
            <a:pPr marL="195073" indent="-195073">
              <a:spcBef>
                <a:spcPts val="600"/>
              </a:spcBef>
              <a:buClr>
                <a:srgbClr val="FF723B"/>
              </a:buClr>
              <a:defRPr/>
            </a:pPr>
            <a:r>
              <a:rPr lang="en-GB" sz="1313" noProof="0" dirty="0">
                <a:solidFill>
                  <a:srgbClr val="FFFFFF"/>
                </a:solidFill>
              </a:rPr>
              <a:t>Add to ongoing efforts for building efficiency, climate mitigation and adaptation</a:t>
            </a:r>
          </a:p>
          <a:p>
            <a:pPr marL="195073" indent="-195073">
              <a:spcBef>
                <a:spcPts val="600"/>
              </a:spcBef>
              <a:buClr>
                <a:srgbClr val="FF723B"/>
              </a:buClr>
              <a:defRPr/>
            </a:pPr>
            <a:r>
              <a:rPr lang="en-GB" sz="1313" noProof="0" dirty="0">
                <a:solidFill>
                  <a:srgbClr val="FFFFFF"/>
                </a:solidFill>
              </a:rPr>
              <a:t>Strong political and working-level network</a:t>
            </a:r>
          </a:p>
          <a:p>
            <a:pPr marL="195073" indent="-195073">
              <a:spcBef>
                <a:spcPts val="600"/>
              </a:spcBef>
              <a:buClr>
                <a:srgbClr val="176F84"/>
              </a:buClr>
              <a:defRPr/>
            </a:pPr>
            <a:endParaRPr lang="en-GB" sz="1313" noProof="0" dirty="0">
              <a:solidFill>
                <a:srgbClr val="FFFFFF"/>
              </a:solidFill>
            </a:endParaRPr>
          </a:p>
        </p:txBody>
      </p:sp>
      <p:sp>
        <p:nvSpPr>
          <p:cNvPr id="33" name="Pijl omlaag 32">
            <a:extLst>
              <a:ext uri="{FF2B5EF4-FFF2-40B4-BE49-F238E27FC236}">
                <a16:creationId xmlns:a16="http://schemas.microsoft.com/office/drawing/2014/main" id="{AE9DA719-9B34-6F4C-B203-328035EAE6C3}"/>
              </a:ext>
            </a:extLst>
          </p:cNvPr>
          <p:cNvSpPr/>
          <p:nvPr/>
        </p:nvSpPr>
        <p:spPr>
          <a:xfrm>
            <a:off x="9061003" y="2367995"/>
            <a:ext cx="287983" cy="334863"/>
          </a:xfrm>
          <a:prstGeom prst="downArrow">
            <a:avLst/>
          </a:prstGeom>
          <a:solidFill>
            <a:srgbClr val="DCEA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88" noProof="0" dirty="0"/>
          </a:p>
        </p:txBody>
      </p:sp>
      <p:sp>
        <p:nvSpPr>
          <p:cNvPr id="34" name="Pijl omlaag 33">
            <a:extLst>
              <a:ext uri="{FF2B5EF4-FFF2-40B4-BE49-F238E27FC236}">
                <a16:creationId xmlns:a16="http://schemas.microsoft.com/office/drawing/2014/main" id="{298BB252-70D3-8348-A2AD-185CDEC2C1EC}"/>
              </a:ext>
            </a:extLst>
          </p:cNvPr>
          <p:cNvSpPr/>
          <p:nvPr/>
        </p:nvSpPr>
        <p:spPr>
          <a:xfrm>
            <a:off x="9061003" y="3509369"/>
            <a:ext cx="287983" cy="334863"/>
          </a:xfrm>
          <a:prstGeom prst="downArrow">
            <a:avLst/>
          </a:prstGeom>
          <a:solidFill>
            <a:srgbClr val="DCEA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88" noProof="0" dirty="0"/>
          </a:p>
        </p:txBody>
      </p:sp>
      <p:cxnSp>
        <p:nvCxnSpPr>
          <p:cNvPr id="35" name="Rechte verbindingslijn 34">
            <a:extLst>
              <a:ext uri="{FF2B5EF4-FFF2-40B4-BE49-F238E27FC236}">
                <a16:creationId xmlns:a16="http://schemas.microsoft.com/office/drawing/2014/main" id="{96A04A00-758B-6549-AEC1-D67E9B1D15B6}"/>
              </a:ext>
            </a:extLst>
          </p:cNvPr>
          <p:cNvCxnSpPr>
            <a:cxnSpLocks/>
          </p:cNvCxnSpPr>
          <p:nvPr/>
        </p:nvCxnSpPr>
        <p:spPr>
          <a:xfrm flipH="1">
            <a:off x="7545787" y="2786063"/>
            <a:ext cx="3847132" cy="0"/>
          </a:xfrm>
          <a:prstGeom prst="line">
            <a:avLst/>
          </a:prstGeom>
          <a:ln w="12700">
            <a:solidFill>
              <a:srgbClr val="FF723B"/>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a:extLst>
              <a:ext uri="{FF2B5EF4-FFF2-40B4-BE49-F238E27FC236}">
                <a16:creationId xmlns:a16="http://schemas.microsoft.com/office/drawing/2014/main" id="{54910F11-61B7-034F-A1AA-43B0EE8695C0}"/>
              </a:ext>
            </a:extLst>
          </p:cNvPr>
          <p:cNvCxnSpPr>
            <a:cxnSpLocks/>
          </p:cNvCxnSpPr>
          <p:nvPr/>
        </p:nvCxnSpPr>
        <p:spPr>
          <a:xfrm flipH="1">
            <a:off x="7545785" y="3415605"/>
            <a:ext cx="3847133" cy="0"/>
          </a:xfrm>
          <a:prstGeom prst="line">
            <a:avLst/>
          </a:prstGeom>
          <a:ln w="12700">
            <a:solidFill>
              <a:srgbClr val="FF723B"/>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9D115756-438B-4B02-8363-82CEE3ADC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387" y="1781021"/>
            <a:ext cx="6650095" cy="33450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2F05E4A-1FC3-4EBF-B599-8297534C30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5806" y="3075718"/>
            <a:ext cx="456651" cy="449515"/>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C4B1DEDB-6F38-4D76-9DDA-D4246596CAA7}"/>
              </a:ext>
            </a:extLst>
          </p:cNvPr>
          <p:cNvSpPr txBox="1"/>
          <p:nvPr/>
        </p:nvSpPr>
        <p:spPr>
          <a:xfrm>
            <a:off x="2574307" y="2483305"/>
            <a:ext cx="724735" cy="279948"/>
          </a:xfrm>
          <a:prstGeom prst="rect">
            <a:avLst/>
          </a:prstGeom>
          <a:noFill/>
        </p:spPr>
        <p:txBody>
          <a:bodyPr wrap="square" rtlCol="0">
            <a:spAutoFit/>
          </a:bodyPr>
          <a:lstStyle/>
          <a:p>
            <a:r>
              <a:rPr lang="en-GB" sz="1219" b="1" noProof="0" dirty="0">
                <a:solidFill>
                  <a:srgbClr val="2492A7"/>
                </a:solidFill>
                <a:latin typeface="Barlow SemiBold" panose="00000700000000000000" pitchFamily="2" charset="0"/>
              </a:rPr>
              <a:t>Türkiye</a:t>
            </a:r>
          </a:p>
        </p:txBody>
      </p:sp>
      <p:sp>
        <p:nvSpPr>
          <p:cNvPr id="46" name="TextBox 45">
            <a:extLst>
              <a:ext uri="{FF2B5EF4-FFF2-40B4-BE49-F238E27FC236}">
                <a16:creationId xmlns:a16="http://schemas.microsoft.com/office/drawing/2014/main" id="{B1DEDB65-3B4E-4E8E-93C2-50D32CA7837A}"/>
              </a:ext>
            </a:extLst>
          </p:cNvPr>
          <p:cNvSpPr txBox="1"/>
          <p:nvPr/>
        </p:nvSpPr>
        <p:spPr>
          <a:xfrm>
            <a:off x="2431593" y="3369395"/>
            <a:ext cx="724735" cy="279948"/>
          </a:xfrm>
          <a:prstGeom prst="rect">
            <a:avLst/>
          </a:prstGeom>
          <a:noFill/>
        </p:spPr>
        <p:txBody>
          <a:bodyPr wrap="square" rtlCol="0">
            <a:spAutoFit/>
          </a:bodyPr>
          <a:lstStyle/>
          <a:p>
            <a:r>
              <a:rPr lang="en-GB" sz="1219" b="1" noProof="0" dirty="0">
                <a:solidFill>
                  <a:srgbClr val="2492A7"/>
                </a:solidFill>
                <a:latin typeface="Barlow SemiBold" panose="00000700000000000000" pitchFamily="2" charset="0"/>
              </a:rPr>
              <a:t>Egypt</a:t>
            </a:r>
          </a:p>
        </p:txBody>
      </p:sp>
      <p:sp>
        <p:nvSpPr>
          <p:cNvPr id="47" name="TextBox 46">
            <a:extLst>
              <a:ext uri="{FF2B5EF4-FFF2-40B4-BE49-F238E27FC236}">
                <a16:creationId xmlns:a16="http://schemas.microsoft.com/office/drawing/2014/main" id="{59EA3F66-9478-4311-B233-B382CBF4FF4B}"/>
              </a:ext>
            </a:extLst>
          </p:cNvPr>
          <p:cNvSpPr txBox="1"/>
          <p:nvPr/>
        </p:nvSpPr>
        <p:spPr>
          <a:xfrm>
            <a:off x="4298091" y="2583018"/>
            <a:ext cx="890198" cy="279948"/>
          </a:xfrm>
          <a:prstGeom prst="rect">
            <a:avLst/>
          </a:prstGeom>
          <a:noFill/>
        </p:spPr>
        <p:txBody>
          <a:bodyPr wrap="square" rtlCol="0">
            <a:spAutoFit/>
          </a:bodyPr>
          <a:lstStyle/>
          <a:p>
            <a:r>
              <a:rPr lang="en-GB" sz="1219" b="1" noProof="0" dirty="0">
                <a:solidFill>
                  <a:srgbClr val="2492A7"/>
                </a:solidFill>
                <a:latin typeface="Barlow SemiBold" panose="00000700000000000000" pitchFamily="2" charset="0"/>
              </a:rPr>
              <a:t>Lebanon</a:t>
            </a:r>
          </a:p>
        </p:txBody>
      </p:sp>
      <p:sp>
        <p:nvSpPr>
          <p:cNvPr id="48" name="TextBox 47">
            <a:extLst>
              <a:ext uri="{FF2B5EF4-FFF2-40B4-BE49-F238E27FC236}">
                <a16:creationId xmlns:a16="http://schemas.microsoft.com/office/drawing/2014/main" id="{5DD73729-212C-4764-A290-EEA43C4474E6}"/>
              </a:ext>
            </a:extLst>
          </p:cNvPr>
          <p:cNvSpPr txBox="1"/>
          <p:nvPr/>
        </p:nvSpPr>
        <p:spPr>
          <a:xfrm>
            <a:off x="4051145" y="3352856"/>
            <a:ext cx="724735" cy="279948"/>
          </a:xfrm>
          <a:prstGeom prst="rect">
            <a:avLst/>
          </a:prstGeom>
          <a:noFill/>
        </p:spPr>
        <p:txBody>
          <a:bodyPr wrap="square" rtlCol="0">
            <a:spAutoFit/>
          </a:bodyPr>
          <a:lstStyle/>
          <a:p>
            <a:r>
              <a:rPr lang="en-GB" sz="1219" b="1" noProof="0" dirty="0">
                <a:solidFill>
                  <a:srgbClr val="2492A7"/>
                </a:solidFill>
                <a:latin typeface="Barlow SemiBold" panose="00000700000000000000" pitchFamily="2" charset="0"/>
              </a:rPr>
              <a:t>Jordan</a:t>
            </a:r>
          </a:p>
        </p:txBody>
      </p:sp>
      <p:pic>
        <p:nvPicPr>
          <p:cNvPr id="49" name="Picture 3">
            <a:extLst>
              <a:ext uri="{FF2B5EF4-FFF2-40B4-BE49-F238E27FC236}">
                <a16:creationId xmlns:a16="http://schemas.microsoft.com/office/drawing/2014/main" id="{EF83E708-4F46-424C-9420-23FB4F8332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5923" y="3106526"/>
            <a:ext cx="456651" cy="44951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5">
            <a:extLst>
              <a:ext uri="{FF2B5EF4-FFF2-40B4-BE49-F238E27FC236}">
                <a16:creationId xmlns:a16="http://schemas.microsoft.com/office/drawing/2014/main" id="{0A42FA68-0768-4B63-8E40-A69E1B591A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5806" y="2509456"/>
            <a:ext cx="449514" cy="449514"/>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6">
            <a:extLst>
              <a:ext uri="{FF2B5EF4-FFF2-40B4-BE49-F238E27FC236}">
                <a16:creationId xmlns:a16="http://schemas.microsoft.com/office/drawing/2014/main" id="{B81E680F-F8BF-45E1-86D7-74FFC54CFB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4817" y="2199026"/>
            <a:ext cx="456651" cy="449515"/>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066E0527-BC12-784C-BAD6-30296A65EC78}"/>
              </a:ext>
            </a:extLst>
          </p:cNvPr>
          <p:cNvGrpSpPr/>
          <p:nvPr/>
        </p:nvGrpSpPr>
        <p:grpSpPr>
          <a:xfrm>
            <a:off x="2652872" y="6245090"/>
            <a:ext cx="7183578" cy="573605"/>
            <a:chOff x="2652872" y="6245090"/>
            <a:chExt cx="7183578" cy="573605"/>
          </a:xfrm>
        </p:grpSpPr>
        <p:grpSp>
          <p:nvGrpSpPr>
            <p:cNvPr id="18" name="Group 17">
              <a:extLst>
                <a:ext uri="{FF2B5EF4-FFF2-40B4-BE49-F238E27FC236}">
                  <a16:creationId xmlns:a16="http://schemas.microsoft.com/office/drawing/2014/main" id="{F10D1409-64FE-22F9-CA92-E3E069C44521}"/>
                </a:ext>
              </a:extLst>
            </p:cNvPr>
            <p:cNvGrpSpPr/>
            <p:nvPr/>
          </p:nvGrpSpPr>
          <p:grpSpPr>
            <a:xfrm>
              <a:off x="2652872" y="6245090"/>
              <a:ext cx="7183578" cy="573605"/>
              <a:chOff x="2323862" y="6706182"/>
              <a:chExt cx="7662483" cy="611845"/>
            </a:xfrm>
          </p:grpSpPr>
          <p:grpSp>
            <p:nvGrpSpPr>
              <p:cNvPr id="20" name="Groep 6">
                <a:extLst>
                  <a:ext uri="{FF2B5EF4-FFF2-40B4-BE49-F238E27FC236}">
                    <a16:creationId xmlns:a16="http://schemas.microsoft.com/office/drawing/2014/main" id="{31786419-C2AD-B988-6727-FAA47B3FC269}"/>
                  </a:ext>
                </a:extLst>
              </p:cNvPr>
              <p:cNvGrpSpPr/>
              <p:nvPr/>
            </p:nvGrpSpPr>
            <p:grpSpPr>
              <a:xfrm>
                <a:off x="2323862" y="6706182"/>
                <a:ext cx="7125827" cy="611845"/>
                <a:chOff x="2294115" y="6706182"/>
                <a:chExt cx="7125827" cy="611845"/>
              </a:xfrm>
            </p:grpSpPr>
            <p:pic>
              <p:nvPicPr>
                <p:cNvPr id="22" name="Picture 21">
                  <a:extLst>
                    <a:ext uri="{FF2B5EF4-FFF2-40B4-BE49-F238E27FC236}">
                      <a16:creationId xmlns:a16="http://schemas.microsoft.com/office/drawing/2014/main" id="{4EC2D99A-1D48-D3BA-BC00-C094FA3CFA0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294115" y="6880251"/>
                  <a:ext cx="892352" cy="225692"/>
                </a:xfrm>
                <a:prstGeom prst="rect">
                  <a:avLst/>
                </a:prstGeom>
              </p:spPr>
            </p:pic>
            <p:pic>
              <p:nvPicPr>
                <p:cNvPr id="23" name="Content Placeholder 16" descr="Text&#10;&#10;Description automatically generated">
                  <a:extLst>
                    <a:ext uri="{FF2B5EF4-FFF2-40B4-BE49-F238E27FC236}">
                      <a16:creationId xmlns:a16="http://schemas.microsoft.com/office/drawing/2014/main" id="{C0921C53-2C1D-DF9A-3FAE-B69BD3678D8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80921" y="6842690"/>
                  <a:ext cx="1052283" cy="338831"/>
                </a:xfrm>
                <a:prstGeom prst="rect">
                  <a:avLst/>
                </a:prstGeom>
              </p:spPr>
            </p:pic>
            <p:pic>
              <p:nvPicPr>
                <p:cNvPr id="25" name="Content Placeholder 3">
                  <a:extLst>
                    <a:ext uri="{FF2B5EF4-FFF2-40B4-BE49-F238E27FC236}">
                      <a16:creationId xmlns:a16="http://schemas.microsoft.com/office/drawing/2014/main" id="{03939075-8174-AA1F-2085-CDFD882E6E02}"/>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4629402" y="6844375"/>
                  <a:ext cx="1052283" cy="261568"/>
                </a:xfrm>
                <a:prstGeom prst="rect">
                  <a:avLst/>
                </a:prstGeom>
              </p:spPr>
            </p:pic>
            <p:pic>
              <p:nvPicPr>
                <p:cNvPr id="26" name="Content Placeholder 12">
                  <a:extLst>
                    <a:ext uri="{FF2B5EF4-FFF2-40B4-BE49-F238E27FC236}">
                      <a16:creationId xmlns:a16="http://schemas.microsoft.com/office/drawing/2014/main" id="{823BD578-F519-6F81-BB1D-FA87882849C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36674" y="6706182"/>
                  <a:ext cx="401689" cy="611845"/>
                </a:xfrm>
                <a:prstGeom prst="rect">
                  <a:avLst/>
                </a:prstGeom>
              </p:spPr>
            </p:pic>
            <p:pic>
              <p:nvPicPr>
                <p:cNvPr id="27" name="Content Placeholder 40" descr="Logo, company name&#10;&#10;Description automatically generated">
                  <a:extLst>
                    <a:ext uri="{FF2B5EF4-FFF2-40B4-BE49-F238E27FC236}">
                      <a16:creationId xmlns:a16="http://schemas.microsoft.com/office/drawing/2014/main" id="{16FB796C-41B2-79C7-55F6-F044815172A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285155" y="6814685"/>
                  <a:ext cx="606835" cy="356824"/>
                </a:xfrm>
                <a:prstGeom prst="rect">
                  <a:avLst/>
                </a:prstGeom>
              </p:spPr>
            </p:pic>
            <p:pic>
              <p:nvPicPr>
                <p:cNvPr id="28" name="Content Placeholder 42" descr="A picture containing text&#10;&#10;Description automatically generated">
                  <a:extLst>
                    <a:ext uri="{FF2B5EF4-FFF2-40B4-BE49-F238E27FC236}">
                      <a16:creationId xmlns:a16="http://schemas.microsoft.com/office/drawing/2014/main" id="{3FF7DA3D-6A72-9E11-CB92-CECAFEA0AE99}"/>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392013" y="6794140"/>
                  <a:ext cx="823401" cy="428910"/>
                </a:xfrm>
                <a:prstGeom prst="rect">
                  <a:avLst/>
                </a:prstGeom>
              </p:spPr>
            </p:pic>
            <p:pic>
              <p:nvPicPr>
                <p:cNvPr id="29" name="Content Placeholder 37">
                  <a:extLst>
                    <a:ext uri="{FF2B5EF4-FFF2-40B4-BE49-F238E27FC236}">
                      <a16:creationId xmlns:a16="http://schemas.microsoft.com/office/drawing/2014/main" id="{36C0298B-7C2E-B808-8E17-4C8EF06D5FC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9045678" y="6796928"/>
                  <a:ext cx="374264" cy="431844"/>
                </a:xfrm>
                <a:prstGeom prst="rect">
                  <a:avLst/>
                </a:prstGeom>
              </p:spPr>
            </p:pic>
          </p:grpSp>
          <p:pic>
            <p:nvPicPr>
              <p:cNvPr id="21" name="Picture 20" descr="Chart, pie chart&#10;&#10;Description automatically generated">
                <a:extLst>
                  <a:ext uri="{FF2B5EF4-FFF2-40B4-BE49-F238E27FC236}">
                    <a16:creationId xmlns:a16="http://schemas.microsoft.com/office/drawing/2014/main" id="{392603D3-6410-C228-C4BD-017BDF9F88AB}"/>
                  </a:ext>
                </a:extLst>
              </p:cNvPr>
              <p:cNvPicPr>
                <a:picLocks noChangeAspect="1"/>
              </p:cNvPicPr>
              <p:nvPr/>
            </p:nvPicPr>
            <p:blipFill>
              <a:blip r:embed="rId15"/>
              <a:stretch>
                <a:fillRect/>
              </a:stretch>
            </p:blipFill>
            <p:spPr>
              <a:xfrm>
                <a:off x="9752001" y="6759236"/>
                <a:ext cx="234344" cy="489364"/>
              </a:xfrm>
              <a:prstGeom prst="rect">
                <a:avLst/>
              </a:prstGeom>
            </p:spPr>
          </p:pic>
        </p:grpSp>
        <p:pic>
          <p:nvPicPr>
            <p:cNvPr id="19" name="Picture 18" descr="A close up of a logo&#10;&#10;AI-generated content may be incorrect.">
              <a:extLst>
                <a:ext uri="{FF2B5EF4-FFF2-40B4-BE49-F238E27FC236}">
                  <a16:creationId xmlns:a16="http://schemas.microsoft.com/office/drawing/2014/main" id="{93C65DF0-8A37-300A-4F5F-FA37222F289D}"/>
                </a:ext>
              </a:extLst>
            </p:cNvPr>
            <p:cNvPicPr>
              <a:picLocks noChangeAspect="1"/>
            </p:cNvPicPr>
            <p:nvPr/>
          </p:nvPicPr>
          <p:blipFill>
            <a:blip r:embed="rId16"/>
            <a:stretch>
              <a:fillRect/>
            </a:stretch>
          </p:blipFill>
          <p:spPr>
            <a:xfrm>
              <a:off x="6021160" y="6363377"/>
              <a:ext cx="977989" cy="337030"/>
            </a:xfrm>
            <a:prstGeom prst="rect">
              <a:avLst/>
            </a:prstGeom>
          </p:spPr>
        </p:pic>
      </p:grpSp>
      <p:pic>
        <p:nvPicPr>
          <p:cNvPr id="5" name="Picture 2" descr="48th meeting of the Open-ended Working Group of the Parties ...">
            <a:extLst>
              <a:ext uri="{FF2B5EF4-FFF2-40B4-BE49-F238E27FC236}">
                <a16:creationId xmlns:a16="http://schemas.microsoft.com/office/drawing/2014/main" id="{0F8A8BCC-B16D-58D2-77AD-8DEA2CDDC6F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474063" y="6283087"/>
            <a:ext cx="1144861" cy="577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505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10004-ED74-10C8-6AF8-382B965B68CD}"/>
            </a:ext>
          </a:extLst>
        </p:cNvPr>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2499504E-FED2-BC5E-6F0F-6889B42D37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2" y="0"/>
            <a:ext cx="12190815" cy="6858000"/>
          </a:xfrm>
          <a:prstGeom prst="rect">
            <a:avLst/>
          </a:prstGeom>
        </p:spPr>
      </p:pic>
      <p:sp>
        <p:nvSpPr>
          <p:cNvPr id="2" name="Content Placeholder 1">
            <a:extLst>
              <a:ext uri="{FF2B5EF4-FFF2-40B4-BE49-F238E27FC236}">
                <a16:creationId xmlns:a16="http://schemas.microsoft.com/office/drawing/2014/main" id="{6C4812F4-CBAB-5604-A97A-ABEC76196B14}"/>
              </a:ext>
            </a:extLst>
          </p:cNvPr>
          <p:cNvSpPr>
            <a:spLocks noGrp="1"/>
          </p:cNvSpPr>
          <p:nvPr>
            <p:ph sz="quarter" idx="10"/>
          </p:nvPr>
        </p:nvSpPr>
        <p:spPr>
          <a:xfrm>
            <a:off x="334963" y="1160463"/>
            <a:ext cx="8262937" cy="4789487"/>
          </a:xfrm>
          <a:prstGeom prst="rect">
            <a:avLst/>
          </a:prstGeom>
        </p:spPr>
        <p:txBody>
          <a:bodyPr/>
          <a:lstStyle/>
          <a:p>
            <a:pPr marL="33527" indent="0">
              <a:buNone/>
            </a:pPr>
            <a:r>
              <a:rPr lang="en-GB" noProof="0" dirty="0">
                <a:solidFill>
                  <a:schemeClr val="bg1"/>
                </a:solidFill>
                <a:latin typeface="+mj-lt"/>
                <a:cs typeface="Arial Bold" panose="020B0704020202020204" pitchFamily="34" charset="0"/>
              </a:rPr>
              <a:t>Introduction to the RRR schemes</a:t>
            </a:r>
          </a:p>
          <a:p>
            <a:pPr marL="33527" indent="0">
              <a:buNone/>
            </a:pPr>
            <a:r>
              <a:rPr lang="en-GB" sz="2000" kern="0" noProof="0" dirty="0">
                <a:solidFill>
                  <a:srgbClr val="D2EAF5"/>
                </a:solidFill>
                <a:latin typeface="Aptos" panose="020B0004020202020204" pitchFamily="34" charset="0"/>
                <a:ea typeface="Aptos" panose="020B0004020202020204" pitchFamily="34" charset="0"/>
                <a:cs typeface="Times New Roman" panose="02020603050405020304" pitchFamily="18" charset="0"/>
              </a:rPr>
              <a:t>Barbara Gschrey</a:t>
            </a:r>
            <a:r>
              <a:rPr kumimoji="0" lang="en-GB" sz="2000" b="1" i="0" u="none" strike="noStrike" kern="0" cap="none" spc="0" normalizeH="0" baseline="0" noProof="0" dirty="0">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GB" sz="2000" b="1" i="0" u="none" strike="noStrike" kern="0" cap="none" spc="0" normalizeH="0" baseline="0" noProof="0" dirty="0" err="1">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Öko</a:t>
            </a:r>
            <a:r>
              <a:rPr kumimoji="0" lang="en-GB" sz="2000" b="1" i="0" u="none" strike="noStrike" kern="0" cap="none" spc="0" normalizeH="0" baseline="0" noProof="0" dirty="0">
                <a:ln>
                  <a:noFill/>
                </a:ln>
                <a:solidFill>
                  <a:srgbClr val="D2EAF5"/>
                </a:solidFill>
                <a:effectLst/>
                <a:uLnTx/>
                <a:uFillTx/>
                <a:latin typeface="Aptos" panose="020B0004020202020204" pitchFamily="34" charset="0"/>
                <a:ea typeface="Aptos" panose="020B0004020202020204" pitchFamily="34" charset="0"/>
                <a:cs typeface="Times New Roman" panose="02020603050405020304" pitchFamily="18" charset="0"/>
              </a:rPr>
              <a:t> Recherche</a:t>
            </a:r>
            <a:endParaRPr lang="en-GB" noProof="0" dirty="0">
              <a:solidFill>
                <a:schemeClr val="bg1"/>
              </a:solidFill>
              <a:latin typeface="+mj-lt"/>
              <a:cs typeface="Arial Bold" panose="020B0704020202020204" pitchFamily="34" charset="0"/>
            </a:endParaRPr>
          </a:p>
        </p:txBody>
      </p:sp>
    </p:spTree>
    <p:extLst>
      <p:ext uri="{BB962C8B-B14F-4D97-AF65-F5344CB8AC3E}">
        <p14:creationId xmlns:p14="http://schemas.microsoft.com/office/powerpoint/2010/main" val="31287647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ustom Design">
  <a:themeElements>
    <a:clrScheme name="CoolUp">
      <a:dk1>
        <a:srgbClr val="202020"/>
      </a:dk1>
      <a:lt1>
        <a:srgbClr val="FFFFFF"/>
      </a:lt1>
      <a:dk2>
        <a:srgbClr val="202020"/>
      </a:dk2>
      <a:lt2>
        <a:srgbClr val="F4F4F4"/>
      </a:lt2>
      <a:accent1>
        <a:srgbClr val="176F84"/>
      </a:accent1>
      <a:accent2>
        <a:srgbClr val="219EBC"/>
      </a:accent2>
      <a:accent3>
        <a:srgbClr val="FF723B"/>
      </a:accent3>
      <a:accent4>
        <a:srgbClr val="FFB703"/>
      </a:accent4>
      <a:accent5>
        <a:srgbClr val="93D500"/>
      </a:accent5>
      <a:accent6>
        <a:srgbClr val="A07CBF"/>
      </a:accent6>
      <a:hlink>
        <a:srgbClr val="A07CBF"/>
      </a:hlink>
      <a:folHlink>
        <a:srgbClr val="6D3CA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0C405E6F-8191-4696-987C-298A7FCD505A}" vid="{D331FC13-80B7-4B9F-AAC6-431DBCA71E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4BB71E91981A428031532325721AF2" ma:contentTypeVersion="19" ma:contentTypeDescription="Create a new document." ma:contentTypeScope="" ma:versionID="b28de64d99631e22b68d3ff18ba12c25">
  <xsd:schema xmlns:xsd="http://www.w3.org/2001/XMLSchema" xmlns:xs="http://www.w3.org/2001/XMLSchema" xmlns:p="http://schemas.microsoft.com/office/2006/metadata/properties" xmlns:ns2="eb594edf-80b1-4df4-8ad4-4d9a8037edff" xmlns:ns3="cdb6beaa-a11d-4a28-a4b4-5770d824bdd2" targetNamespace="http://schemas.microsoft.com/office/2006/metadata/properties" ma:root="true" ma:fieldsID="9d7cb934ecf86460928dcb09d938769b" ns2:_="" ns3:_="">
    <xsd:import namespace="eb594edf-80b1-4df4-8ad4-4d9a8037edff"/>
    <xsd:import namespace="cdb6beaa-a11d-4a28-a4b4-5770d824bdd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_Flow_SignoffStatus"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594edf-80b1-4df4-8ad4-4d9a8037ed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17" nillable="true" ma:displayName="Sign-off status" ma:internalName="Sign_x002d_off_x0020_status">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2ca5c44-367c-4f1e-bf70-85dad3f7c7a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b6beaa-a11d-4a28-a4b4-5770d824bdd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479f5b08-8a4c-47e6-98fb-2bfc39fe396a}" ma:internalName="TaxCatchAll" ma:showField="CatchAllData" ma:web="cdb6beaa-a11d-4a28-a4b4-5770d824bd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b594edf-80b1-4df4-8ad4-4d9a8037edff">
      <Terms xmlns="http://schemas.microsoft.com/office/infopath/2007/PartnerControls"/>
    </lcf76f155ced4ddcb4097134ff3c332f>
    <TaxCatchAll xmlns="cdb6beaa-a11d-4a28-a4b4-5770d824bdd2" xsi:nil="true"/>
    <_Flow_SignoffStatus xmlns="eb594edf-80b1-4df4-8ad4-4d9a8037edf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AFB0B9-2F92-489D-9043-DA75F07B15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594edf-80b1-4df4-8ad4-4d9a8037edff"/>
    <ds:schemaRef ds:uri="cdb6beaa-a11d-4a28-a4b4-5770d824bd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390156-6CF0-4470-900A-919D97F18E00}">
  <ds:schemaRefs>
    <ds:schemaRef ds:uri="a53047f8-8bb1-44a7-a06a-b0fe21c6e002"/>
    <ds:schemaRef ds:uri="cdb6beaa-a11d-4a28-a4b4-5770d824bdd2"/>
    <ds:schemaRef ds:uri="eb594edf-80b1-4df4-8ad4-4d9a8037edff"/>
    <ds:schemaRef ds:uri="f2dd59bc-caea-42f8-b0f4-e8b04a3a7da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58A11BF-BEBF-4C6B-BF03-48A3128331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Template_PowerPoint presentation</Template>
  <TotalTime>0</TotalTime>
  <Words>3617</Words>
  <Application>Microsoft Office PowerPoint</Application>
  <PresentationFormat>Breitbild</PresentationFormat>
  <Paragraphs>489</Paragraphs>
  <Slides>53</Slides>
  <Notes>21</Notes>
  <HiddenSlides>2</HiddenSlides>
  <MMClips>0</MMClips>
  <ScaleCrop>false</ScaleCrop>
  <HeadingPairs>
    <vt:vector size="8" baseType="variant">
      <vt:variant>
        <vt:lpstr>Verwendete Schriftarten</vt:lpstr>
      </vt:variant>
      <vt:variant>
        <vt:i4>15</vt:i4>
      </vt:variant>
      <vt:variant>
        <vt:lpstr>Design</vt:lpstr>
      </vt:variant>
      <vt:variant>
        <vt:i4>1</vt:i4>
      </vt:variant>
      <vt:variant>
        <vt:lpstr>Eingebettete OLE-Server</vt:lpstr>
      </vt:variant>
      <vt:variant>
        <vt:i4>1</vt:i4>
      </vt:variant>
      <vt:variant>
        <vt:lpstr>Folientitel</vt:lpstr>
      </vt:variant>
      <vt:variant>
        <vt:i4>53</vt:i4>
      </vt:variant>
    </vt:vector>
  </HeadingPairs>
  <TitlesOfParts>
    <vt:vector size="70" baseType="lpstr">
      <vt:lpstr>Aptos</vt:lpstr>
      <vt:lpstr>Arial</vt:lpstr>
      <vt:lpstr>Arial Bold</vt:lpstr>
      <vt:lpstr>Barlow</vt:lpstr>
      <vt:lpstr>Barlow SemiBold</vt:lpstr>
      <vt:lpstr>Calibri</vt:lpstr>
      <vt:lpstr>Majalla UI</vt:lpstr>
      <vt:lpstr>Newzald Medium</vt:lpstr>
      <vt:lpstr>roboto</vt:lpstr>
      <vt:lpstr>roboto</vt:lpstr>
      <vt:lpstr>Segoe UI</vt:lpstr>
      <vt:lpstr>Segoe UI Light</vt:lpstr>
      <vt:lpstr>Times New Roman</vt:lpstr>
      <vt:lpstr>Verdana</vt:lpstr>
      <vt:lpstr>Wingdings</vt:lpstr>
      <vt:lpstr>Custom Design</vt:lpstr>
      <vt:lpstr>think-cell Slide</vt:lpstr>
      <vt:lpstr>Cool Up: Perspectives on ODS and HFC recovery, recycling and reclaim in MENA Region</vt:lpstr>
      <vt:lpstr>PowerPoint-Präsentation</vt:lpstr>
      <vt:lpstr>PowerPoint-Präsentation</vt:lpstr>
      <vt:lpstr>PowerPoint-Präsentation</vt:lpstr>
      <vt:lpstr>The Cool Up programme</vt:lpstr>
      <vt:lpstr>Four pillar approach</vt:lpstr>
      <vt:lpstr>Cool Up has a multi-level, multi-sectoral approach across the value chain</vt:lpstr>
      <vt:lpstr>Goal of the Cool Up programme</vt:lpstr>
      <vt:lpstr>PowerPoint-Präsentation</vt:lpstr>
      <vt:lpstr>Definitions: Recovery, Recycling and Reclamation</vt:lpstr>
      <vt:lpstr>RRR is one chain — but three different operations </vt:lpstr>
      <vt:lpstr>Regulatory context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Reclamation Centers of ODS Egypt Experience  BY  Ezzat Lewis  NOU , Egypt </vt:lpstr>
      <vt:lpstr>Normal Refrigerant Life Cycle</vt:lpstr>
      <vt:lpstr>Current state of play of RRRD in Egypt</vt:lpstr>
      <vt:lpstr>PowerPoint-Präsentation</vt:lpstr>
      <vt:lpstr>PowerPoint-Präsentation</vt:lpstr>
      <vt:lpstr>PowerPoint-Präsentation</vt:lpstr>
      <vt:lpstr>PowerPoint-Präsentation</vt:lpstr>
      <vt:lpstr>Pilot Reclamation Center Project Overview</vt:lpstr>
      <vt:lpstr>PowerPoint-Präsentation</vt:lpstr>
      <vt:lpstr>PowerPoint-Präsentation</vt:lpstr>
      <vt:lpstr>Reclaimed Refrigerant Life Cycle Management</vt:lpstr>
      <vt:lpstr>Outlook</vt:lpstr>
      <vt:lpstr> </vt:lpstr>
      <vt:lpstr>PowerPoint-Präsentation</vt:lpstr>
      <vt:lpstr>Cool Up Study on RRR: Experiences from the EU Supermarket sector and applicability in A5 countries</vt:lpstr>
      <vt:lpstr>Overall goal: Enabling controlled refrigerant flows from recovery to reuse, reclamation or destruction</vt:lpstr>
      <vt:lpstr>Structure of the interviews</vt:lpstr>
      <vt:lpstr>Looking back: Why EU retailers started to organise refrigerant recovery</vt:lpstr>
      <vt:lpstr>Details on EU service bans</vt:lpstr>
      <vt:lpstr>The practical model: a controlled refrigerant bank</vt:lpstr>
      <vt:lpstr>What makes the system operational </vt:lpstr>
      <vt:lpstr>Refrigerant inventory 1/2</vt:lpstr>
      <vt:lpstr>Refrigerant inventory 2/2</vt:lpstr>
      <vt:lpstr>Economic logic </vt:lpstr>
      <vt:lpstr>EU experience translated into a A5 starting model </vt:lpstr>
      <vt:lpstr>Takeaways for designing RRR schemes</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Cool Up  Powerpoint template Resources for slides</dc:title>
  <dc:creator>Buse Yildiz</dc:creator>
  <cp:keywords>PowerPoint, Glide, Slidor</cp:keywords>
  <cp:lastModifiedBy>Felix Heydel</cp:lastModifiedBy>
  <cp:revision>2</cp:revision>
  <dcterms:created xsi:type="dcterms:W3CDTF">2024-09-20T11:38:05Z</dcterms:created>
  <dcterms:modified xsi:type="dcterms:W3CDTF">2026-07-20T08:48:40Z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0x010100F84BB71E91981A428031532325721AF2</vt:lpwstr>
  </property>
  <property fmtid="{D5CDD505-2E9C-101B-9397-08002B2CF9AE}" pid="3" name="MediaServiceImageTags">
    <vt:lpwstr/>
  </property>
</Properties>
</file>