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customXml/itemProps1.xml" ContentType="application/vnd.openxmlformats-officedocument.customXmlProperties+xml"/>
  <Default Extension="jpeg" ContentType="image/jpeg"/>
  <Default Extension="rels" ContentType="application/vnd.openxmlformats-package.relationships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46763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41794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262848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11303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43462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01516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6972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2414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71859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42698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09353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F487E6-0D63-4634-B0A5-3E15405CCCC2}" type="datetimeFigureOut">
              <a:rPr lang="en-US" smtClean="0"/>
              <a:t>11/18/2014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054F67D-BEF6-4D40-A837-DDE0B496D8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709295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2401"/>
            <a:ext cx="7772400" cy="762000"/>
          </a:xfrm>
        </p:spPr>
        <p:txBody>
          <a:bodyPr>
            <a:noAutofit/>
          </a:bodyPr>
          <a:lstStyle/>
          <a:p>
            <a:r>
              <a:rPr lang="en-US" sz="2800" dirty="0" smtClean="0"/>
              <a:t>Issues arising from Monday’s Budget Committee Meeting </a:t>
            </a:r>
            <a:endParaRPr lang="en-US" sz="2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28600" y="1143000"/>
            <a:ext cx="8610600" cy="4495800"/>
          </a:xfrm>
        </p:spPr>
        <p:txBody>
          <a:bodyPr>
            <a:normAutofit/>
          </a:bodyPr>
          <a:lstStyle/>
          <a:p>
            <a:pPr marL="457200" lvl="0" indent="-457200" algn="l">
              <a:buFont typeface="Arial" panose="020B0604020202020204" pitchFamily="34" charset="0"/>
              <a:buChar char="•"/>
            </a:pPr>
            <a:r>
              <a:rPr lang="en-US" sz="2800" b="1" dirty="0">
                <a:solidFill>
                  <a:schemeClr val="tx1"/>
                </a:solidFill>
              </a:rPr>
              <a:t>Decision </a:t>
            </a:r>
            <a:r>
              <a:rPr lang="en-US" sz="2800" b="1" dirty="0" smtClean="0">
                <a:solidFill>
                  <a:schemeClr val="tx1"/>
                </a:solidFill>
              </a:rPr>
              <a:t>XVII/42 , Paragraph 13 states: </a:t>
            </a:r>
            <a:r>
              <a:rPr lang="en-US" sz="2800" dirty="0">
                <a:solidFill>
                  <a:schemeClr val="tx1"/>
                </a:solidFill>
              </a:rPr>
              <a:t>To allow the Secretariat to make transfers up to 20 per cent from one main appropriation line of the approved budget to other main appropriation </a:t>
            </a:r>
            <a:r>
              <a:rPr lang="en-US" sz="2800" dirty="0" smtClean="0">
                <a:solidFill>
                  <a:schemeClr val="tx1"/>
                </a:solidFill>
              </a:rPr>
              <a:t>lines</a:t>
            </a:r>
          </a:p>
          <a:p>
            <a:pPr marL="457200" lvl="0" indent="-457200" algn="l">
              <a:buFont typeface="Arial" panose="020B0604020202020204" pitchFamily="34" charset="0"/>
              <a:buChar char="•"/>
            </a:pPr>
            <a:r>
              <a:rPr lang="en-US" sz="2800" dirty="0" smtClean="0">
                <a:solidFill>
                  <a:schemeClr val="tx1"/>
                </a:solidFill>
              </a:rPr>
              <a:t>UNEP/OzL.Conv.10/4/Add.1 : Financial Statement of the Vienna Convention: 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en-US" sz="2400" dirty="0" smtClean="0">
                <a:solidFill>
                  <a:schemeClr val="tx1"/>
                </a:solidFill>
              </a:rPr>
              <a:t>Fund balance consists of : cash on hand + outstanding contributions + other assets – other liabilities</a:t>
            </a:r>
          </a:p>
          <a:p>
            <a:pPr marL="914400" lvl="1" indent="-457200" algn="l">
              <a:buFont typeface="Arial" panose="020B0604020202020204" pitchFamily="34" charset="0"/>
              <a:buChar char="•"/>
            </a:pPr>
            <a:r>
              <a:rPr lang="en-US" sz="2400" dirty="0" smtClean="0">
                <a:solidFill>
                  <a:schemeClr val="tx1"/>
                </a:solidFill>
              </a:rPr>
              <a:t> Proposed ‘working capital’ reserve – sets aside part of the existing fund balance</a:t>
            </a:r>
          </a:p>
          <a:p>
            <a:pPr lvl="0" algn="l"/>
            <a:endParaRPr lang="en-US" sz="2800" dirty="0" smtClean="0">
              <a:solidFill>
                <a:schemeClr val="tx1"/>
              </a:solidFill>
            </a:endParaRPr>
          </a:p>
          <a:p>
            <a:pPr lvl="0" algn="l"/>
            <a:endParaRPr lang="en-US" sz="2800" dirty="0">
              <a:solidFill>
                <a:schemeClr val="tx1"/>
              </a:solidFill>
            </a:endParaRPr>
          </a:p>
          <a:p>
            <a:endParaRPr lang="en-US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75537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AF3D8FAE5CB7984886B92ED989E71FF9" ma:contentTypeVersion="" ma:contentTypeDescription="Create a new document." ma:contentTypeScope="" ma:versionID="993647b6782d5e73520fcd88b5233b57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b2384c6cc0088fcedbaf6edaf557defa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8A57F31E-E8B6-45D2-B3EF-A1636D067811}"/>
</file>

<file path=customXml/itemProps2.xml><?xml version="1.0" encoding="utf-8"?>
<ds:datastoreItem xmlns:ds="http://schemas.openxmlformats.org/officeDocument/2006/customXml" ds:itemID="{D3B49985-638F-4549-85DB-0405D18D7D80}"/>
</file>

<file path=customXml/itemProps3.xml><?xml version="1.0" encoding="utf-8"?>
<ds:datastoreItem xmlns:ds="http://schemas.openxmlformats.org/officeDocument/2006/customXml" ds:itemID="{58BB2BA7-9EF7-4424-8E80-0EDF8B39DA47}"/>
</file>

<file path=docProps/app.xml><?xml version="1.0" encoding="utf-8"?>
<Properties xmlns="http://schemas.openxmlformats.org/officeDocument/2006/extended-properties" xmlns:vt="http://schemas.openxmlformats.org/officeDocument/2006/docPropsVTypes">
  <TotalTime>613</TotalTime>
  <Words>82</Words>
  <Application>Microsoft Office PowerPoint</Application>
  <PresentationFormat>On-screen Show (4:3)</PresentationFormat>
  <Paragraphs>6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Issues arising from Monday’s Budget Committee Meeting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Issues arising from Monday’s Budget Committee Meeting</dc:title>
  <dc:creator>Kathleen Creavalle</dc:creator>
  <cp:lastModifiedBy>Kathleen Creavalle</cp:lastModifiedBy>
  <cp:revision>13</cp:revision>
  <dcterms:created xsi:type="dcterms:W3CDTF">2014-11-18T09:12:45Z</dcterms:created>
  <dcterms:modified xsi:type="dcterms:W3CDTF">2014-11-18T20:29:46Z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0x010100AF3D8FAE5CB7984886B92ED989E71FF9</vt:lpwstr>
  </property>
</Properties>
</file>

<file path=docProps/thumbnail.jpeg>
</file>