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7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7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2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3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4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5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7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8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3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487E6-0D63-4634-B0A5-3E15405CCCC2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762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Issues arising from </a:t>
            </a:r>
            <a:r>
              <a:rPr lang="en-US" sz="2800" dirty="0" smtClean="0"/>
              <a:t>Tuesday’s </a:t>
            </a:r>
            <a:r>
              <a:rPr lang="en-US" sz="2800" dirty="0" smtClean="0"/>
              <a:t>Budget Committee Meeting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10600" cy="4495800"/>
          </a:xfrm>
        </p:spPr>
        <p:txBody>
          <a:bodyPr>
            <a:normAutofit/>
          </a:bodyPr>
          <a:lstStyle/>
          <a:p>
            <a:pPr lvl="0" algn="l"/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2800" dirty="0" smtClean="0">
                <a:solidFill>
                  <a:schemeClr val="tx1"/>
                </a:solidFill>
              </a:rPr>
              <a:t>	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39998" cy="238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5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8FAE5CB7984886B92ED989E71FF9" ma:contentTypeVersion="" ma:contentTypeDescription="Create a new document." ma:contentTypeScope="" ma:versionID="993647b6782d5e73520fcd88b5233b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1923F0-4E4A-4128-A195-411DB3B28258}"/>
</file>

<file path=customXml/itemProps2.xml><?xml version="1.0" encoding="utf-8"?>
<ds:datastoreItem xmlns:ds="http://schemas.openxmlformats.org/officeDocument/2006/customXml" ds:itemID="{D8A056C9-F84D-4134-91A6-921F5CB29CEC}"/>
</file>

<file path=customXml/itemProps3.xml><?xml version="1.0" encoding="utf-8"?>
<ds:datastoreItem xmlns:ds="http://schemas.openxmlformats.org/officeDocument/2006/customXml" ds:itemID="{187418E5-D0C0-4EA0-9F5F-F02ABA5DBE51}"/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7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Issues arising from Tuesday’s Budget Committee Meeting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arising from Monday’s Budget Committee Meeting</dc:title>
  <dc:creator>Kathleen Creavalle</dc:creator>
  <cp:lastModifiedBy>Kathleen Creavalle</cp:lastModifiedBy>
  <cp:revision>17</cp:revision>
  <dcterms:created xsi:type="dcterms:W3CDTF">2014-11-18T09:12:45Z</dcterms:created>
  <dcterms:modified xsi:type="dcterms:W3CDTF">2014-11-19T10:37:14Z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0x010100AF3D8FAE5CB7984886B92ED989E71FF9</vt:lpwstr>
  </property>
</Properties>
</file>