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17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7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60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7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1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0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50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4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7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33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FEEFF-C727-614D-8703-11540F657A5E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E20FC-FEF3-B044-8A2E-A1A7E5C08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621026"/>
              </p:ext>
            </p:extLst>
          </p:nvPr>
        </p:nvGraphicFramePr>
        <p:xfrm>
          <a:off x="938890" y="1975756"/>
          <a:ext cx="6994876" cy="830150"/>
        </p:xfrm>
        <a:graphic>
          <a:graphicData uri="http://schemas.openxmlformats.org/drawingml/2006/table">
            <a:tbl>
              <a:tblPr/>
              <a:tblGrid>
                <a:gridCol w="1247624"/>
                <a:gridCol w="1554417"/>
                <a:gridCol w="981737"/>
                <a:gridCol w="981737"/>
                <a:gridCol w="981737"/>
                <a:gridCol w="1247624"/>
              </a:tblGrid>
              <a:tr h="4150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Bangkok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Montreal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Nairobi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Paris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Vienna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Average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150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$723,333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$697,894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$545,118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$751,926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$664,382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         </a:t>
                      </a:r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$676,530 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036424" y="3041400"/>
            <a:ext cx="6536341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u="sng" dirty="0" smtClean="0">
                <a:solidFill>
                  <a:srgbClr val="000000"/>
                </a:solidFill>
              </a:rPr>
              <a:t>Costs include the following:</a:t>
            </a:r>
          </a:p>
          <a:p>
            <a:pPr fontAlgn="b"/>
            <a:endParaRPr lang="en-US" dirty="0" smtClean="0">
              <a:solidFill>
                <a:srgbClr val="000000"/>
              </a:solidFill>
            </a:endParaRPr>
          </a:p>
          <a:p>
            <a:pPr marL="285750" indent="-285750" fontAlgn="b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Conference Services</a:t>
            </a:r>
          </a:p>
          <a:p>
            <a:pPr marL="285750" indent="-285750" fontAlgn="b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Meeting services, including local staff, security, equipment rental</a:t>
            </a:r>
          </a:p>
          <a:p>
            <a:pPr marL="285750" indent="-285750" fontAlgn="b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Admin staff travel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 fontAlgn="b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IISD</a:t>
            </a:r>
          </a:p>
          <a:p>
            <a:pPr marL="285750" indent="-285750" fontAlgn="b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Reception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999" y="1427887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Venue Comparisons </a:t>
            </a:r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32759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-</Document_x0020_Symbol>
  </documentManagement>
</p:properties>
</file>

<file path=customXml/itemProps1.xml><?xml version="1.0" encoding="utf-8"?>
<ds:datastoreItem xmlns:ds="http://schemas.openxmlformats.org/officeDocument/2006/customXml" ds:itemID="{5D96391C-1E60-4DCA-90C8-ADD6B4E23EED}"/>
</file>

<file path=customXml/itemProps2.xml><?xml version="1.0" encoding="utf-8"?>
<ds:datastoreItem xmlns:ds="http://schemas.openxmlformats.org/officeDocument/2006/customXml" ds:itemID="{A6CCEEE8-F2E6-4A82-9652-9BD935C0DB4D}"/>
</file>

<file path=customXml/itemProps3.xml><?xml version="1.0" encoding="utf-8"?>
<ds:datastoreItem xmlns:ds="http://schemas.openxmlformats.org/officeDocument/2006/customXml" ds:itemID="{BD7EF357-6C19-4895-84FE-3B664218E3D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seki</dc:creator>
  <cp:lastModifiedBy>meg seki</cp:lastModifiedBy>
  <cp:revision>1</cp:revision>
  <dcterms:created xsi:type="dcterms:W3CDTF">2016-10-11T19:17:26Z</dcterms:created>
  <dcterms:modified xsi:type="dcterms:W3CDTF">2016-10-11T19:18:23Z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