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1"/>
  </p:sldMasterIdLst>
  <p:notesMasterIdLst>
    <p:notesMasterId r:id="rId24"/>
  </p:notesMasterIdLst>
  <p:sldIdLst>
    <p:sldId id="256" r:id="rId2"/>
    <p:sldId id="879" r:id="rId3"/>
    <p:sldId id="880" r:id="rId4"/>
    <p:sldId id="869" r:id="rId5"/>
    <p:sldId id="872" r:id="rId6"/>
    <p:sldId id="873" r:id="rId7"/>
    <p:sldId id="874" r:id="rId8"/>
    <p:sldId id="875" r:id="rId9"/>
    <p:sldId id="876" r:id="rId10"/>
    <p:sldId id="877" r:id="rId11"/>
    <p:sldId id="881" r:id="rId12"/>
    <p:sldId id="882" r:id="rId13"/>
    <p:sldId id="883" r:id="rId14"/>
    <p:sldId id="878" r:id="rId15"/>
    <p:sldId id="884" r:id="rId16"/>
    <p:sldId id="313" r:id="rId17"/>
    <p:sldId id="886" r:id="rId18"/>
    <p:sldId id="887" r:id="rId19"/>
    <p:sldId id="888" r:id="rId20"/>
    <p:sldId id="867" r:id="rId21"/>
    <p:sldId id="295" r:id="rId22"/>
    <p:sldId id="302" r:id="rId2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gmann, Michael" initials="mih" lastIdx="8" clrIdx="0">
    <p:extLst>
      <p:ext uri="{19B8F6BF-5375-455C-9EA6-DF929625EA0E}">
        <p15:presenceInfo xmlns:p15="http://schemas.microsoft.com/office/powerpoint/2012/main" userId="Hagmann, Micha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0000"/>
    <a:srgbClr val="0000FF"/>
    <a:srgbClr val="3366FF"/>
    <a:srgbClr val="FFFF00"/>
    <a:srgbClr val="008000"/>
    <a:srgbClr val="FF66CC"/>
    <a:srgbClr val="FF99FF"/>
    <a:srgbClr val="0776B4"/>
    <a:srgbClr val="5088B2"/>
    <a:srgbClr val="3020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6" autoAdjust="0"/>
    <p:restoredTop sz="81607" autoAdjust="0"/>
  </p:normalViewPr>
  <p:slideViewPr>
    <p:cSldViewPr snapToGrid="0">
      <p:cViewPr varScale="1">
        <p:scale>
          <a:sx n="132" d="100"/>
          <a:sy n="132" d="100"/>
        </p:scale>
        <p:origin x="408" y="108"/>
      </p:cViewPr>
      <p:guideLst/>
    </p:cSldViewPr>
  </p:slideViewPr>
  <p:notesTextViewPr>
    <p:cViewPr>
      <p:scale>
        <a:sx n="3" d="2"/>
        <a:sy n="3" d="2"/>
      </p:scale>
      <p:origin x="0" y="0"/>
    </p:cViewPr>
  </p:notesTextViewPr>
  <p:notesViewPr>
    <p:cSldViewPr snapToGrid="0">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6EB70D-5C08-E94B-8616-596020EA6135}" type="datetimeFigureOut">
              <a:rPr lang="de-DE" smtClean="0"/>
              <a:t>12.07.2026</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3986FE-7BF0-584F-B1AA-DDC75D02B314}" type="slidenum">
              <a:rPr lang="de-DE" smtClean="0"/>
              <a:t>‹Nr.›</a:t>
            </a:fld>
            <a:endParaRPr lang="de-DE" dirty="0"/>
          </a:p>
        </p:txBody>
      </p:sp>
    </p:spTree>
    <p:extLst>
      <p:ext uri="{BB962C8B-B14F-4D97-AF65-F5344CB8AC3E}">
        <p14:creationId xmlns:p14="http://schemas.microsoft.com/office/powerpoint/2010/main" val="2581233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a:t>The volume of current and future feedstock emissions are discussed in a paper which was published in Nature Communications some months ago.</a:t>
            </a:r>
          </a:p>
        </p:txBody>
      </p:sp>
      <p:sp>
        <p:nvSpPr>
          <p:cNvPr id="4" name="Foliennummernplatzhalter 3"/>
          <p:cNvSpPr>
            <a:spLocks noGrp="1"/>
          </p:cNvSpPr>
          <p:nvPr>
            <p:ph type="sldNum" sz="quarter" idx="5"/>
          </p:nvPr>
        </p:nvSpPr>
        <p:spPr/>
        <p:txBody>
          <a:bodyPr/>
          <a:lstStyle/>
          <a:p>
            <a:fld id="{783986FE-7BF0-584F-B1AA-DDC75D02B314}" type="slidenum">
              <a:rPr lang="de-DE" smtClean="0"/>
              <a:t>1</a:t>
            </a:fld>
            <a:endParaRPr lang="de-DE" dirty="0"/>
          </a:p>
        </p:txBody>
      </p:sp>
    </p:spTree>
    <p:extLst>
      <p:ext uri="{BB962C8B-B14F-4D97-AF65-F5344CB8AC3E}">
        <p14:creationId xmlns:p14="http://schemas.microsoft.com/office/powerpoint/2010/main" val="342052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a:t>Specify CCl4 as case study</a:t>
            </a:r>
          </a:p>
        </p:txBody>
      </p:sp>
      <p:sp>
        <p:nvSpPr>
          <p:cNvPr id="4" name="Foliennummernplatzhalter 3"/>
          <p:cNvSpPr>
            <a:spLocks noGrp="1"/>
          </p:cNvSpPr>
          <p:nvPr>
            <p:ph type="sldNum" sz="quarter" idx="5"/>
          </p:nvPr>
        </p:nvSpPr>
        <p:spPr/>
        <p:txBody>
          <a:bodyPr/>
          <a:lstStyle/>
          <a:p>
            <a:fld id="{783986FE-7BF0-584F-B1AA-DDC75D02B314}" type="slidenum">
              <a:rPr lang="de-DE" smtClean="0"/>
              <a:t>10</a:t>
            </a:fld>
            <a:endParaRPr lang="de-DE" dirty="0"/>
          </a:p>
        </p:txBody>
      </p:sp>
    </p:spTree>
    <p:extLst>
      <p:ext uri="{BB962C8B-B14F-4D97-AF65-F5344CB8AC3E}">
        <p14:creationId xmlns:p14="http://schemas.microsoft.com/office/powerpoint/2010/main" val="1730947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a:t>First a view on the emissions and then:</a:t>
            </a:r>
          </a:p>
          <a:p>
            <a:r>
              <a:rPr lang="de-CH"/>
              <a:t>In the TEAP report 2024 losses were finally specified at 4.3%</a:t>
            </a:r>
          </a:p>
        </p:txBody>
      </p:sp>
      <p:sp>
        <p:nvSpPr>
          <p:cNvPr id="4" name="Foliennummernplatzhalter 3"/>
          <p:cNvSpPr>
            <a:spLocks noGrp="1"/>
          </p:cNvSpPr>
          <p:nvPr>
            <p:ph type="sldNum" sz="quarter" idx="5"/>
          </p:nvPr>
        </p:nvSpPr>
        <p:spPr/>
        <p:txBody>
          <a:bodyPr/>
          <a:lstStyle/>
          <a:p>
            <a:fld id="{783986FE-7BF0-584F-B1AA-DDC75D02B314}" type="slidenum">
              <a:rPr lang="de-DE" smtClean="0"/>
              <a:t>11</a:t>
            </a:fld>
            <a:endParaRPr lang="de-DE" dirty="0"/>
          </a:p>
        </p:txBody>
      </p:sp>
    </p:spTree>
    <p:extLst>
      <p:ext uri="{BB962C8B-B14F-4D97-AF65-F5344CB8AC3E}">
        <p14:creationId xmlns:p14="http://schemas.microsoft.com/office/powerpoint/2010/main" val="1438310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a:t>Also for 1,1,1-trichloroethane emissions are on-going but on a very small level, which represent 2-4% of the feedstock production. This was the conclusion of the 2022 Ozone Assessment.</a:t>
            </a:r>
          </a:p>
        </p:txBody>
      </p:sp>
      <p:sp>
        <p:nvSpPr>
          <p:cNvPr id="4" name="Foliennummernplatzhalter 3"/>
          <p:cNvSpPr>
            <a:spLocks noGrp="1"/>
          </p:cNvSpPr>
          <p:nvPr>
            <p:ph type="sldNum" sz="quarter" idx="5"/>
          </p:nvPr>
        </p:nvSpPr>
        <p:spPr/>
        <p:txBody>
          <a:bodyPr/>
          <a:lstStyle/>
          <a:p>
            <a:fld id="{783986FE-7BF0-584F-B1AA-DDC75D02B314}" type="slidenum">
              <a:rPr lang="de-DE" smtClean="0"/>
              <a:t>12</a:t>
            </a:fld>
            <a:endParaRPr lang="de-DE" dirty="0"/>
          </a:p>
        </p:txBody>
      </p:sp>
    </p:spTree>
    <p:extLst>
      <p:ext uri="{BB962C8B-B14F-4D97-AF65-F5344CB8AC3E}">
        <p14:creationId xmlns:p14="http://schemas.microsoft.com/office/powerpoint/2010/main" val="751609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a:t>In the following TEAP revised the relative feedtock emissions to 3.6% (1.5-6.1%) as a default value for feedstocks except CCl4.</a:t>
            </a:r>
          </a:p>
        </p:txBody>
      </p:sp>
      <p:sp>
        <p:nvSpPr>
          <p:cNvPr id="4" name="Foliennummernplatzhalter 3"/>
          <p:cNvSpPr>
            <a:spLocks noGrp="1"/>
          </p:cNvSpPr>
          <p:nvPr>
            <p:ph type="sldNum" sz="quarter" idx="5"/>
          </p:nvPr>
        </p:nvSpPr>
        <p:spPr/>
        <p:txBody>
          <a:bodyPr/>
          <a:lstStyle/>
          <a:p>
            <a:fld id="{783986FE-7BF0-584F-B1AA-DDC75D02B314}" type="slidenum">
              <a:rPr lang="de-DE" smtClean="0"/>
              <a:t>13</a:t>
            </a:fld>
            <a:endParaRPr lang="de-DE" dirty="0"/>
          </a:p>
        </p:txBody>
      </p:sp>
    </p:spTree>
    <p:extLst>
      <p:ext uri="{BB962C8B-B14F-4D97-AF65-F5344CB8AC3E}">
        <p14:creationId xmlns:p14="http://schemas.microsoft.com/office/powerpoint/2010/main" val="1086671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a:t>If 3.6 resp 4.3% are taken as emissions. Emissions are not potentially not "insignificant" anymore</a:t>
            </a:r>
          </a:p>
        </p:txBody>
      </p:sp>
      <p:sp>
        <p:nvSpPr>
          <p:cNvPr id="4" name="Foliennummernplatzhalter 3"/>
          <p:cNvSpPr>
            <a:spLocks noGrp="1"/>
          </p:cNvSpPr>
          <p:nvPr>
            <p:ph type="sldNum" sz="quarter" idx="5"/>
          </p:nvPr>
        </p:nvSpPr>
        <p:spPr/>
        <p:txBody>
          <a:bodyPr/>
          <a:lstStyle/>
          <a:p>
            <a:fld id="{783986FE-7BF0-584F-B1AA-DDC75D02B314}" type="slidenum">
              <a:rPr lang="de-DE" smtClean="0"/>
              <a:t>14</a:t>
            </a:fld>
            <a:endParaRPr lang="de-DE" dirty="0"/>
          </a:p>
        </p:txBody>
      </p:sp>
    </p:spTree>
    <p:extLst>
      <p:ext uri="{BB962C8B-B14F-4D97-AF65-F5344CB8AC3E}">
        <p14:creationId xmlns:p14="http://schemas.microsoft.com/office/powerpoint/2010/main" val="2243087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a:t>And relative to 0.5% a gap occurs</a:t>
            </a:r>
          </a:p>
        </p:txBody>
      </p:sp>
      <p:sp>
        <p:nvSpPr>
          <p:cNvPr id="4" name="Foliennummernplatzhalter 3"/>
          <p:cNvSpPr>
            <a:spLocks noGrp="1"/>
          </p:cNvSpPr>
          <p:nvPr>
            <p:ph type="sldNum" sz="quarter" idx="5"/>
          </p:nvPr>
        </p:nvSpPr>
        <p:spPr/>
        <p:txBody>
          <a:bodyPr/>
          <a:lstStyle/>
          <a:p>
            <a:fld id="{783986FE-7BF0-584F-B1AA-DDC75D02B314}" type="slidenum">
              <a:rPr lang="de-DE" smtClean="0"/>
              <a:t>15</a:t>
            </a:fld>
            <a:endParaRPr lang="de-DE" dirty="0"/>
          </a:p>
        </p:txBody>
      </p:sp>
    </p:spTree>
    <p:extLst>
      <p:ext uri="{BB962C8B-B14F-4D97-AF65-F5344CB8AC3E}">
        <p14:creationId xmlns:p14="http://schemas.microsoft.com/office/powerpoint/2010/main" val="3121349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a:t>The consequences of this gap was discussed in the Nature Comm paper in terms of emissions and in terms of ist influence on EESC (equivalent effective stratospheric chlorine)</a:t>
            </a:r>
          </a:p>
        </p:txBody>
      </p:sp>
      <p:sp>
        <p:nvSpPr>
          <p:cNvPr id="4" name="Foliennummernplatzhalter 3"/>
          <p:cNvSpPr>
            <a:spLocks noGrp="1"/>
          </p:cNvSpPr>
          <p:nvPr>
            <p:ph type="sldNum" sz="quarter" idx="5"/>
          </p:nvPr>
        </p:nvSpPr>
        <p:spPr/>
        <p:txBody>
          <a:bodyPr/>
          <a:lstStyle/>
          <a:p>
            <a:fld id="{783986FE-7BF0-584F-B1AA-DDC75D02B314}" type="slidenum">
              <a:rPr lang="de-DE" smtClean="0"/>
              <a:t>16</a:t>
            </a:fld>
            <a:endParaRPr lang="de-DE" dirty="0"/>
          </a:p>
        </p:txBody>
      </p:sp>
    </p:spTree>
    <p:extLst>
      <p:ext uri="{BB962C8B-B14F-4D97-AF65-F5344CB8AC3E}">
        <p14:creationId xmlns:p14="http://schemas.microsoft.com/office/powerpoint/2010/main" val="587435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a:t>For mass emissions, ODP kt emissions and CO2 eq. Emissions, values do no longer decrease in around 2050. The decrease until then is lead by emissions from banks, such as air conditioners (HCFC-22) and refrigeration.</a:t>
            </a:r>
          </a:p>
        </p:txBody>
      </p:sp>
      <p:sp>
        <p:nvSpPr>
          <p:cNvPr id="4" name="Foliennummernplatzhalter 3"/>
          <p:cNvSpPr>
            <a:spLocks noGrp="1"/>
          </p:cNvSpPr>
          <p:nvPr>
            <p:ph type="sldNum" sz="quarter" idx="5"/>
          </p:nvPr>
        </p:nvSpPr>
        <p:spPr/>
        <p:txBody>
          <a:bodyPr/>
          <a:lstStyle/>
          <a:p>
            <a:fld id="{783986FE-7BF0-584F-B1AA-DDC75D02B314}" type="slidenum">
              <a:rPr lang="de-DE" smtClean="0"/>
              <a:t>17</a:t>
            </a:fld>
            <a:endParaRPr lang="de-DE" dirty="0"/>
          </a:p>
        </p:txBody>
      </p:sp>
    </p:spTree>
    <p:extLst>
      <p:ext uri="{BB962C8B-B14F-4D97-AF65-F5344CB8AC3E}">
        <p14:creationId xmlns:p14="http://schemas.microsoft.com/office/powerpoint/2010/main" val="19055598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a:t>EESC for related to non-feedstock related emissions (from banks) in beige (or sand color) and on top the influence of emissions from feedtsocks.</a:t>
            </a:r>
          </a:p>
          <a:p>
            <a:endParaRPr lang="de-CH"/>
          </a:p>
          <a:p>
            <a:r>
              <a:rPr lang="de-CH"/>
              <a:t>The ozone layer in the mid-latitude would recover 7 (6-11) years later than foreseen. The 0.5% and the yellow zero line are practically identical. Therefore with 0.5% emissions, no significant effect on the recovery of the ozone layer is expected.</a:t>
            </a:r>
          </a:p>
        </p:txBody>
      </p:sp>
      <p:sp>
        <p:nvSpPr>
          <p:cNvPr id="4" name="Foliennummernplatzhalter 3"/>
          <p:cNvSpPr>
            <a:spLocks noGrp="1"/>
          </p:cNvSpPr>
          <p:nvPr>
            <p:ph type="sldNum" sz="quarter" idx="5"/>
          </p:nvPr>
        </p:nvSpPr>
        <p:spPr/>
        <p:txBody>
          <a:bodyPr/>
          <a:lstStyle/>
          <a:p>
            <a:fld id="{783986FE-7BF0-584F-B1AA-DDC75D02B314}" type="slidenum">
              <a:rPr lang="de-DE" smtClean="0"/>
              <a:t>18</a:t>
            </a:fld>
            <a:endParaRPr lang="de-DE" dirty="0"/>
          </a:p>
        </p:txBody>
      </p:sp>
    </p:spTree>
    <p:extLst>
      <p:ext uri="{BB962C8B-B14F-4D97-AF65-F5344CB8AC3E}">
        <p14:creationId xmlns:p14="http://schemas.microsoft.com/office/powerpoint/2010/main" val="1087451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a:t>Additional slide to show everything again</a:t>
            </a:r>
          </a:p>
        </p:txBody>
      </p:sp>
      <p:sp>
        <p:nvSpPr>
          <p:cNvPr id="4" name="Foliennummernplatzhalter 3"/>
          <p:cNvSpPr>
            <a:spLocks noGrp="1"/>
          </p:cNvSpPr>
          <p:nvPr>
            <p:ph type="sldNum" sz="quarter" idx="5"/>
          </p:nvPr>
        </p:nvSpPr>
        <p:spPr/>
        <p:txBody>
          <a:bodyPr/>
          <a:lstStyle/>
          <a:p>
            <a:fld id="{783986FE-7BF0-584F-B1AA-DDC75D02B314}" type="slidenum">
              <a:rPr lang="de-DE" smtClean="0"/>
              <a:t>20</a:t>
            </a:fld>
            <a:endParaRPr lang="de-DE" dirty="0"/>
          </a:p>
        </p:txBody>
      </p:sp>
    </p:spTree>
    <p:extLst>
      <p:ext uri="{BB962C8B-B14F-4D97-AF65-F5344CB8AC3E}">
        <p14:creationId xmlns:p14="http://schemas.microsoft.com/office/powerpoint/2010/main" val="2405101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a:t>In blue colors are production of strong CFCs and chlorinated solvents; in green production of HCFCs.</a:t>
            </a:r>
          </a:p>
          <a:p>
            <a:r>
              <a:rPr lang="de-CH"/>
              <a:t>The volume of production increase by 160% by mass. The increase in mass is lead by HCFC-22 for the PTFE and other polymer production.</a:t>
            </a:r>
          </a:p>
        </p:txBody>
      </p:sp>
      <p:sp>
        <p:nvSpPr>
          <p:cNvPr id="4" name="Foliennummernplatzhalter 3"/>
          <p:cNvSpPr>
            <a:spLocks noGrp="1"/>
          </p:cNvSpPr>
          <p:nvPr>
            <p:ph type="sldNum" sz="quarter" idx="5"/>
          </p:nvPr>
        </p:nvSpPr>
        <p:spPr/>
        <p:txBody>
          <a:bodyPr/>
          <a:lstStyle/>
          <a:p>
            <a:fld id="{783986FE-7BF0-584F-B1AA-DDC75D02B314}" type="slidenum">
              <a:rPr lang="de-DE" smtClean="0"/>
              <a:t>2</a:t>
            </a:fld>
            <a:endParaRPr lang="de-DE" dirty="0"/>
          </a:p>
        </p:txBody>
      </p:sp>
    </p:spTree>
    <p:extLst>
      <p:ext uri="{BB962C8B-B14F-4D97-AF65-F5344CB8AC3E}">
        <p14:creationId xmlns:p14="http://schemas.microsoft.com/office/powerpoint/2010/main" val="36449109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a:t>Additional slide for CCl4</a:t>
            </a:r>
            <a:endParaRPr lang="de-CH" dirty="0"/>
          </a:p>
        </p:txBody>
      </p:sp>
      <p:sp>
        <p:nvSpPr>
          <p:cNvPr id="4" name="Foliennummernplatzhalter 3"/>
          <p:cNvSpPr>
            <a:spLocks noGrp="1"/>
          </p:cNvSpPr>
          <p:nvPr>
            <p:ph type="sldNum" sz="quarter" idx="5"/>
          </p:nvPr>
        </p:nvSpPr>
        <p:spPr/>
        <p:txBody>
          <a:bodyPr/>
          <a:lstStyle/>
          <a:p>
            <a:fld id="{783986FE-7BF0-584F-B1AA-DDC75D02B314}" type="slidenum">
              <a:rPr lang="de-DE" smtClean="0"/>
              <a:t>21</a:t>
            </a:fld>
            <a:endParaRPr lang="de-DE" dirty="0"/>
          </a:p>
        </p:txBody>
      </p:sp>
    </p:spTree>
    <p:extLst>
      <p:ext uri="{BB962C8B-B14F-4D97-AF65-F5344CB8AC3E}">
        <p14:creationId xmlns:p14="http://schemas.microsoft.com/office/powerpoint/2010/main" val="27616827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a:t>HCFC-142 for PVDF</a:t>
            </a:r>
          </a:p>
        </p:txBody>
      </p:sp>
      <p:sp>
        <p:nvSpPr>
          <p:cNvPr id="4" name="Foliennummernplatzhalter 3"/>
          <p:cNvSpPr>
            <a:spLocks noGrp="1"/>
          </p:cNvSpPr>
          <p:nvPr>
            <p:ph type="sldNum" sz="quarter" idx="5"/>
          </p:nvPr>
        </p:nvSpPr>
        <p:spPr/>
        <p:txBody>
          <a:bodyPr/>
          <a:lstStyle/>
          <a:p>
            <a:fld id="{783986FE-7BF0-584F-B1AA-DDC75D02B314}" type="slidenum">
              <a:rPr lang="de-DE" smtClean="0"/>
              <a:t>22</a:t>
            </a:fld>
            <a:endParaRPr lang="de-DE" dirty="0"/>
          </a:p>
        </p:txBody>
      </p:sp>
    </p:spTree>
    <p:extLst>
      <p:ext uri="{BB962C8B-B14F-4D97-AF65-F5344CB8AC3E}">
        <p14:creationId xmlns:p14="http://schemas.microsoft.com/office/powerpoint/2010/main" val="1473296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a:t>The same message that production of feedstocks increased but shown as ODP-kt. Here the increase is more prominent as importnat ODSs such as CCl4 (for HFOs) and CFC-113/a for polymers and base chemicals increased.</a:t>
            </a:r>
          </a:p>
        </p:txBody>
      </p:sp>
      <p:sp>
        <p:nvSpPr>
          <p:cNvPr id="4" name="Foliennummernplatzhalter 3"/>
          <p:cNvSpPr>
            <a:spLocks noGrp="1"/>
          </p:cNvSpPr>
          <p:nvPr>
            <p:ph type="sldNum" sz="quarter" idx="5"/>
          </p:nvPr>
        </p:nvSpPr>
        <p:spPr/>
        <p:txBody>
          <a:bodyPr/>
          <a:lstStyle/>
          <a:p>
            <a:fld id="{783986FE-7BF0-584F-B1AA-DDC75D02B314}" type="slidenum">
              <a:rPr lang="de-DE" smtClean="0"/>
              <a:t>3</a:t>
            </a:fld>
            <a:endParaRPr lang="de-DE" dirty="0"/>
          </a:p>
        </p:txBody>
      </p:sp>
    </p:spTree>
    <p:extLst>
      <p:ext uri="{BB962C8B-B14F-4D97-AF65-F5344CB8AC3E}">
        <p14:creationId xmlns:p14="http://schemas.microsoft.com/office/powerpoint/2010/main" val="1531246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a:t>This is shown quickly just to see that many ODSs are used for different purposes. Maybe follow CCL4 to HFOs and 113/a to polymers</a:t>
            </a:r>
          </a:p>
        </p:txBody>
      </p:sp>
      <p:sp>
        <p:nvSpPr>
          <p:cNvPr id="4" name="Foliennummernplatzhalter 3"/>
          <p:cNvSpPr>
            <a:spLocks noGrp="1"/>
          </p:cNvSpPr>
          <p:nvPr>
            <p:ph type="sldNum" sz="quarter" idx="5"/>
          </p:nvPr>
        </p:nvSpPr>
        <p:spPr/>
        <p:txBody>
          <a:bodyPr/>
          <a:lstStyle/>
          <a:p>
            <a:fld id="{783986FE-7BF0-584F-B1AA-DDC75D02B314}" type="slidenum">
              <a:rPr lang="de-DE" smtClean="0"/>
              <a:t>4</a:t>
            </a:fld>
            <a:endParaRPr lang="de-DE" dirty="0"/>
          </a:p>
        </p:txBody>
      </p:sp>
    </p:spTree>
    <p:extLst>
      <p:ext uri="{BB962C8B-B14F-4D97-AF65-F5344CB8AC3E}">
        <p14:creationId xmlns:p14="http://schemas.microsoft.com/office/powerpoint/2010/main" val="946335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a:t>Here we go to the history and see why and when the feedstocks were excluded. Focus on the red sections. No need to read everything.</a:t>
            </a:r>
          </a:p>
        </p:txBody>
      </p:sp>
      <p:sp>
        <p:nvSpPr>
          <p:cNvPr id="4" name="Foliennummernplatzhalter 3"/>
          <p:cNvSpPr>
            <a:spLocks noGrp="1"/>
          </p:cNvSpPr>
          <p:nvPr>
            <p:ph type="sldNum" sz="quarter" idx="5"/>
          </p:nvPr>
        </p:nvSpPr>
        <p:spPr/>
        <p:txBody>
          <a:bodyPr/>
          <a:lstStyle/>
          <a:p>
            <a:fld id="{783986FE-7BF0-584F-B1AA-DDC75D02B314}" type="slidenum">
              <a:rPr lang="de-DE" smtClean="0"/>
              <a:t>5</a:t>
            </a:fld>
            <a:endParaRPr lang="de-DE" dirty="0"/>
          </a:p>
        </p:txBody>
      </p:sp>
    </p:spTree>
    <p:extLst>
      <p:ext uri="{BB962C8B-B14F-4D97-AF65-F5344CB8AC3E}">
        <p14:creationId xmlns:p14="http://schemas.microsoft.com/office/powerpoint/2010/main" val="270556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a:t>This is the short answer from TEAP at the OEWG 1994 meeting</a:t>
            </a:r>
          </a:p>
        </p:txBody>
      </p:sp>
      <p:sp>
        <p:nvSpPr>
          <p:cNvPr id="4" name="Foliennummernplatzhalter 3"/>
          <p:cNvSpPr>
            <a:spLocks noGrp="1"/>
          </p:cNvSpPr>
          <p:nvPr>
            <p:ph type="sldNum" sz="quarter" idx="5"/>
          </p:nvPr>
        </p:nvSpPr>
        <p:spPr/>
        <p:txBody>
          <a:bodyPr/>
          <a:lstStyle/>
          <a:p>
            <a:fld id="{783986FE-7BF0-584F-B1AA-DDC75D02B314}" type="slidenum">
              <a:rPr lang="de-DE" smtClean="0"/>
              <a:t>6</a:t>
            </a:fld>
            <a:endParaRPr lang="de-DE" dirty="0"/>
          </a:p>
        </p:txBody>
      </p:sp>
    </p:spTree>
    <p:extLst>
      <p:ext uri="{BB962C8B-B14F-4D97-AF65-F5344CB8AC3E}">
        <p14:creationId xmlns:p14="http://schemas.microsoft.com/office/powerpoint/2010/main" val="1525407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a:t>Here in Chapter 9 of the 1994 TEAP report emissions are specified as 0.1% for CCl4 and 0.5% for CFCs, which is the justification for the numbers mentioned at the OWEG. There numbers were increased by around 50% in 1992 and more than 100% in 2000 to be on the safe side.</a:t>
            </a:r>
          </a:p>
          <a:p>
            <a:endParaRPr lang="de-CH"/>
          </a:p>
          <a:p>
            <a:r>
              <a:rPr lang="de-CH"/>
              <a:t>Fact at the side: This Chapter is not part of the openly accessible collection of TEAP reports.</a:t>
            </a:r>
          </a:p>
        </p:txBody>
      </p:sp>
      <p:sp>
        <p:nvSpPr>
          <p:cNvPr id="4" name="Foliennummernplatzhalter 3"/>
          <p:cNvSpPr>
            <a:spLocks noGrp="1"/>
          </p:cNvSpPr>
          <p:nvPr>
            <p:ph type="sldNum" sz="quarter" idx="5"/>
          </p:nvPr>
        </p:nvSpPr>
        <p:spPr/>
        <p:txBody>
          <a:bodyPr/>
          <a:lstStyle/>
          <a:p>
            <a:fld id="{783986FE-7BF0-584F-B1AA-DDC75D02B314}" type="slidenum">
              <a:rPr lang="de-DE" smtClean="0"/>
              <a:t>7</a:t>
            </a:fld>
            <a:endParaRPr lang="de-DE" dirty="0"/>
          </a:p>
        </p:txBody>
      </p:sp>
    </p:spTree>
    <p:extLst>
      <p:ext uri="{BB962C8B-B14F-4D97-AF65-F5344CB8AC3E}">
        <p14:creationId xmlns:p14="http://schemas.microsoft.com/office/powerpoint/2010/main" val="851161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a:t>Actual emissions in 1992 were a lower than estimated by TEAP, using the 1992 production volumes and 0.5%, resp 0.1% emissions. If these % are extended to the presentODP kt emissions would be quite small.</a:t>
            </a:r>
          </a:p>
        </p:txBody>
      </p:sp>
      <p:sp>
        <p:nvSpPr>
          <p:cNvPr id="4" name="Foliennummernplatzhalter 3"/>
          <p:cNvSpPr>
            <a:spLocks noGrp="1"/>
          </p:cNvSpPr>
          <p:nvPr>
            <p:ph type="sldNum" sz="quarter" idx="5"/>
          </p:nvPr>
        </p:nvSpPr>
        <p:spPr/>
        <p:txBody>
          <a:bodyPr/>
          <a:lstStyle/>
          <a:p>
            <a:fld id="{783986FE-7BF0-584F-B1AA-DDC75D02B314}" type="slidenum">
              <a:rPr lang="de-DE" smtClean="0"/>
              <a:t>8</a:t>
            </a:fld>
            <a:endParaRPr lang="de-DE" dirty="0"/>
          </a:p>
        </p:txBody>
      </p:sp>
    </p:spTree>
    <p:extLst>
      <p:ext uri="{BB962C8B-B14F-4D97-AF65-F5344CB8AC3E}">
        <p14:creationId xmlns:p14="http://schemas.microsoft.com/office/powerpoint/2010/main" val="1173224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a:t>The Maximum calculated by TEAP would represent about 1.5% of emissions at that time.</a:t>
            </a:r>
          </a:p>
        </p:txBody>
      </p:sp>
      <p:sp>
        <p:nvSpPr>
          <p:cNvPr id="4" name="Foliennummernplatzhalter 3"/>
          <p:cNvSpPr>
            <a:spLocks noGrp="1"/>
          </p:cNvSpPr>
          <p:nvPr>
            <p:ph type="sldNum" sz="quarter" idx="5"/>
          </p:nvPr>
        </p:nvSpPr>
        <p:spPr/>
        <p:txBody>
          <a:bodyPr/>
          <a:lstStyle/>
          <a:p>
            <a:fld id="{783986FE-7BF0-584F-B1AA-DDC75D02B314}" type="slidenum">
              <a:rPr lang="de-DE" smtClean="0"/>
              <a:t>9</a:t>
            </a:fld>
            <a:endParaRPr lang="de-DE" dirty="0"/>
          </a:p>
        </p:txBody>
      </p:sp>
    </p:spTree>
    <p:extLst>
      <p:ext uri="{BB962C8B-B14F-4D97-AF65-F5344CB8AC3E}">
        <p14:creationId xmlns:p14="http://schemas.microsoft.com/office/powerpoint/2010/main" val="2797192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_image_870x922">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5F47D4A5-16F5-7E5D-B08B-79755E33364B}"/>
              </a:ext>
            </a:extLst>
          </p:cNvPr>
          <p:cNvSpPr/>
          <p:nvPr userDrawn="1"/>
        </p:nvSpPr>
        <p:spPr>
          <a:xfrm>
            <a:off x="-12192" y="2158640"/>
            <a:ext cx="4125508" cy="2997054"/>
          </a:xfrm>
          <a:custGeom>
            <a:avLst/>
            <a:gdLst>
              <a:gd name="connsiteX0" fmla="*/ 0 w 4113316"/>
              <a:gd name="connsiteY0" fmla="*/ 0 h 2984861"/>
              <a:gd name="connsiteX1" fmla="*/ 4113316 w 4113316"/>
              <a:gd name="connsiteY1" fmla="*/ 0 h 2984861"/>
              <a:gd name="connsiteX2" fmla="*/ 4113316 w 4113316"/>
              <a:gd name="connsiteY2" fmla="*/ 2984861 h 2984861"/>
              <a:gd name="connsiteX3" fmla="*/ 0 w 4113316"/>
              <a:gd name="connsiteY3" fmla="*/ 2984861 h 2984861"/>
              <a:gd name="connsiteX4" fmla="*/ 0 w 4113316"/>
              <a:gd name="connsiteY4" fmla="*/ 0 h 2984861"/>
              <a:gd name="connsiteX0" fmla="*/ 0 w 4113316"/>
              <a:gd name="connsiteY0" fmla="*/ 0 h 2984861"/>
              <a:gd name="connsiteX1" fmla="*/ 4113316 w 4113316"/>
              <a:gd name="connsiteY1" fmla="*/ 0 h 2984861"/>
              <a:gd name="connsiteX2" fmla="*/ 3377046 w 4113316"/>
              <a:gd name="connsiteY2" fmla="*/ 2978924 h 2984861"/>
              <a:gd name="connsiteX3" fmla="*/ 0 w 4113316"/>
              <a:gd name="connsiteY3" fmla="*/ 2984861 h 2984861"/>
              <a:gd name="connsiteX4" fmla="*/ 0 w 4113316"/>
              <a:gd name="connsiteY4" fmla="*/ 0 h 2984861"/>
              <a:gd name="connsiteX0" fmla="*/ 0 w 4113316"/>
              <a:gd name="connsiteY0" fmla="*/ 0 h 2984862"/>
              <a:gd name="connsiteX1" fmla="*/ 4113316 w 4113316"/>
              <a:gd name="connsiteY1" fmla="*/ 0 h 2984862"/>
              <a:gd name="connsiteX2" fmla="*/ 3751119 w 4113316"/>
              <a:gd name="connsiteY2" fmla="*/ 2984862 h 2984862"/>
              <a:gd name="connsiteX3" fmla="*/ 0 w 4113316"/>
              <a:gd name="connsiteY3" fmla="*/ 2984861 h 2984862"/>
              <a:gd name="connsiteX4" fmla="*/ 0 w 4113316"/>
              <a:gd name="connsiteY4" fmla="*/ 0 h 2984862"/>
              <a:gd name="connsiteX0" fmla="*/ 0 w 4131604"/>
              <a:gd name="connsiteY0" fmla="*/ 0 h 2984862"/>
              <a:gd name="connsiteX1" fmla="*/ 4131604 w 4131604"/>
              <a:gd name="connsiteY1" fmla="*/ 0 h 2984862"/>
              <a:gd name="connsiteX2" fmla="*/ 3769407 w 4131604"/>
              <a:gd name="connsiteY2" fmla="*/ 2984862 h 2984862"/>
              <a:gd name="connsiteX3" fmla="*/ 18288 w 4131604"/>
              <a:gd name="connsiteY3" fmla="*/ 2984861 h 2984862"/>
              <a:gd name="connsiteX4" fmla="*/ 0 w 4131604"/>
              <a:gd name="connsiteY4" fmla="*/ 0 h 2984862"/>
              <a:gd name="connsiteX0" fmla="*/ 0 w 4131604"/>
              <a:gd name="connsiteY0" fmla="*/ 0 h 2997053"/>
              <a:gd name="connsiteX1" fmla="*/ 4131604 w 4131604"/>
              <a:gd name="connsiteY1" fmla="*/ 0 h 2997053"/>
              <a:gd name="connsiteX2" fmla="*/ 3769407 w 4131604"/>
              <a:gd name="connsiteY2" fmla="*/ 2984862 h 2997053"/>
              <a:gd name="connsiteX3" fmla="*/ 6096 w 4131604"/>
              <a:gd name="connsiteY3" fmla="*/ 2997053 h 2997053"/>
              <a:gd name="connsiteX4" fmla="*/ 0 w 4131604"/>
              <a:gd name="connsiteY4" fmla="*/ 0 h 2997053"/>
              <a:gd name="connsiteX0" fmla="*/ 0 w 4131604"/>
              <a:gd name="connsiteY0" fmla="*/ 0 h 2997054"/>
              <a:gd name="connsiteX1" fmla="*/ 4131604 w 4131604"/>
              <a:gd name="connsiteY1" fmla="*/ 0 h 2997054"/>
              <a:gd name="connsiteX2" fmla="*/ 3769407 w 4131604"/>
              <a:gd name="connsiteY2" fmla="*/ 2997054 h 2997054"/>
              <a:gd name="connsiteX3" fmla="*/ 6096 w 4131604"/>
              <a:gd name="connsiteY3" fmla="*/ 2997053 h 2997054"/>
              <a:gd name="connsiteX4" fmla="*/ 0 w 4131604"/>
              <a:gd name="connsiteY4" fmla="*/ 0 h 2997054"/>
              <a:gd name="connsiteX0" fmla="*/ 3048 w 4125508"/>
              <a:gd name="connsiteY0" fmla="*/ 0 h 2997054"/>
              <a:gd name="connsiteX1" fmla="*/ 4125508 w 4125508"/>
              <a:gd name="connsiteY1" fmla="*/ 0 h 2997054"/>
              <a:gd name="connsiteX2" fmla="*/ 3763311 w 4125508"/>
              <a:gd name="connsiteY2" fmla="*/ 2997054 h 2997054"/>
              <a:gd name="connsiteX3" fmla="*/ 0 w 4125508"/>
              <a:gd name="connsiteY3" fmla="*/ 2997053 h 2997054"/>
              <a:gd name="connsiteX4" fmla="*/ 3048 w 4125508"/>
              <a:gd name="connsiteY4" fmla="*/ 0 h 299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508" h="2997054">
                <a:moveTo>
                  <a:pt x="3048" y="0"/>
                </a:moveTo>
                <a:lnTo>
                  <a:pt x="4125508" y="0"/>
                </a:lnTo>
                <a:lnTo>
                  <a:pt x="3763311" y="2997054"/>
                </a:lnTo>
                <a:lnTo>
                  <a:pt x="0" y="2997053"/>
                </a:lnTo>
                <a:lnTo>
                  <a:pt x="3048" y="0"/>
                </a:lnTo>
                <a:close/>
              </a:path>
            </a:pathLst>
          </a:custGeom>
          <a:solidFill>
            <a:srgbClr val="B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81C156F0-4BCC-E894-F235-BB8B629E97D5}"/>
              </a:ext>
            </a:extLst>
          </p:cNvPr>
          <p:cNvSpPr>
            <a:spLocks noGrp="1"/>
          </p:cNvSpPr>
          <p:nvPr>
            <p:ph type="ctrTitle" hasCustomPrompt="1"/>
          </p:nvPr>
        </p:nvSpPr>
        <p:spPr>
          <a:xfrm>
            <a:off x="4675339" y="2157005"/>
            <a:ext cx="4058007" cy="990159"/>
          </a:xfrm>
        </p:spPr>
        <p:txBody>
          <a:bodyPr anchor="t" anchorCtr="0">
            <a:noAutofit/>
          </a:bodyPr>
          <a:lstStyle>
            <a:lvl1pPr algn="l">
              <a:defRPr sz="2300">
                <a:solidFill>
                  <a:srgbClr val="BE0000"/>
                </a:solidFill>
              </a:defRPr>
            </a:lvl1pPr>
          </a:lstStyle>
          <a:p>
            <a:r>
              <a:rPr lang="de-DE" dirty="0"/>
              <a:t>Titel der Präsentation</a:t>
            </a:r>
          </a:p>
        </p:txBody>
      </p:sp>
      <p:pic>
        <p:nvPicPr>
          <p:cNvPr id="3" name="Grafik 2">
            <a:extLst>
              <a:ext uri="{FF2B5EF4-FFF2-40B4-BE49-F238E27FC236}">
                <a16:creationId xmlns:a16="http://schemas.microsoft.com/office/drawing/2014/main" id="{A0C65F1F-DA38-627A-DC2E-25C0B33C8D9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6481" y="362222"/>
            <a:ext cx="2596865" cy="691954"/>
          </a:xfrm>
          <a:prstGeom prst="rect">
            <a:avLst/>
          </a:prstGeom>
        </p:spPr>
      </p:pic>
      <p:sp>
        <p:nvSpPr>
          <p:cNvPr id="8" name="Textplatzhalter 7">
            <a:extLst>
              <a:ext uri="{FF2B5EF4-FFF2-40B4-BE49-F238E27FC236}">
                <a16:creationId xmlns:a16="http://schemas.microsoft.com/office/drawing/2014/main" id="{B50A58DF-93FC-30F9-BB3D-84CDED4C50D7}"/>
              </a:ext>
            </a:extLst>
          </p:cNvPr>
          <p:cNvSpPr>
            <a:spLocks noGrp="1"/>
          </p:cNvSpPr>
          <p:nvPr>
            <p:ph type="body" sz="quarter" idx="13" hasCustomPrompt="1"/>
          </p:nvPr>
        </p:nvSpPr>
        <p:spPr>
          <a:xfrm>
            <a:off x="4675188" y="4421189"/>
            <a:ext cx="4058158" cy="198782"/>
          </a:xfrm>
        </p:spPr>
        <p:txBody>
          <a:bodyPr>
            <a:noAutofit/>
          </a:bodyPr>
          <a:lstStyle>
            <a:lvl1pPr marL="0" indent="0">
              <a:buNone/>
              <a:defRPr sz="1300">
                <a:solidFill>
                  <a:schemeClr val="tx1"/>
                </a:solidFill>
              </a:defRPr>
            </a:lvl1pPr>
            <a:lvl2pPr>
              <a:defRPr sz="1300"/>
            </a:lvl2pPr>
            <a:lvl3pPr>
              <a:defRPr sz="1300"/>
            </a:lvl3pPr>
            <a:lvl4pPr>
              <a:defRPr sz="1300"/>
            </a:lvl4pPr>
            <a:lvl5pPr>
              <a:defRPr sz="1300"/>
            </a:lvl5pPr>
          </a:lstStyle>
          <a:p>
            <a:pPr lvl="0"/>
            <a:r>
              <a:rPr lang="en-US" dirty="0"/>
              <a:t>5 September 2023 </a:t>
            </a:r>
            <a:r>
              <a:rPr lang="de-DE" dirty="0"/>
              <a:t>– Name </a:t>
            </a:r>
            <a:r>
              <a:rPr lang="de-DE" dirty="0" err="1"/>
              <a:t>of</a:t>
            </a:r>
            <a:r>
              <a:rPr lang="de-DE" dirty="0"/>
              <a:t> </a:t>
            </a:r>
            <a:r>
              <a:rPr lang="de-DE" dirty="0" err="1"/>
              <a:t>presenting</a:t>
            </a:r>
            <a:r>
              <a:rPr lang="de-DE" dirty="0"/>
              <a:t> </a:t>
            </a:r>
            <a:r>
              <a:rPr lang="de-DE" dirty="0" err="1"/>
              <a:t>person</a:t>
            </a:r>
            <a:endParaRPr lang="de-DE" dirty="0"/>
          </a:p>
        </p:txBody>
      </p:sp>
      <p:sp>
        <p:nvSpPr>
          <p:cNvPr id="6" name="Bildplatzhalter 4">
            <a:extLst>
              <a:ext uri="{FF2B5EF4-FFF2-40B4-BE49-F238E27FC236}">
                <a16:creationId xmlns:a16="http://schemas.microsoft.com/office/drawing/2014/main" id="{F6874141-5790-69FB-EBED-CB244A6329C2}"/>
              </a:ext>
            </a:extLst>
          </p:cNvPr>
          <p:cNvSpPr>
            <a:spLocks noGrp="1"/>
          </p:cNvSpPr>
          <p:nvPr>
            <p:ph type="pic" sz="quarter" idx="15"/>
          </p:nvPr>
        </p:nvSpPr>
        <p:spPr>
          <a:xfrm>
            <a:off x="-20439" y="767320"/>
            <a:ext cx="4133755" cy="4388374"/>
          </a:xfrm>
          <a:custGeom>
            <a:avLst/>
            <a:gdLst>
              <a:gd name="connsiteX0" fmla="*/ 0 w 4113213"/>
              <a:gd name="connsiteY0" fmla="*/ 0 h 4378325"/>
              <a:gd name="connsiteX1" fmla="*/ 4113213 w 4113213"/>
              <a:gd name="connsiteY1" fmla="*/ 0 h 4378325"/>
              <a:gd name="connsiteX2" fmla="*/ 4113213 w 4113213"/>
              <a:gd name="connsiteY2" fmla="*/ 4378325 h 4378325"/>
              <a:gd name="connsiteX3" fmla="*/ 0 w 4113213"/>
              <a:gd name="connsiteY3" fmla="*/ 4378325 h 4378325"/>
              <a:gd name="connsiteX4" fmla="*/ 0 w 4113213"/>
              <a:gd name="connsiteY4" fmla="*/ 0 h 4378325"/>
              <a:gd name="connsiteX0" fmla="*/ 0 w 4113213"/>
              <a:gd name="connsiteY0" fmla="*/ 0 h 4378325"/>
              <a:gd name="connsiteX1" fmla="*/ 4113213 w 4113213"/>
              <a:gd name="connsiteY1" fmla="*/ 0 h 4378325"/>
              <a:gd name="connsiteX2" fmla="*/ 3581198 w 4113213"/>
              <a:gd name="connsiteY2" fmla="*/ 4378325 h 4378325"/>
              <a:gd name="connsiteX3" fmla="*/ 0 w 4113213"/>
              <a:gd name="connsiteY3" fmla="*/ 4378325 h 4378325"/>
              <a:gd name="connsiteX4" fmla="*/ 0 w 4113213"/>
              <a:gd name="connsiteY4" fmla="*/ 0 h 4378325"/>
              <a:gd name="connsiteX0" fmla="*/ 0 w 4123261"/>
              <a:gd name="connsiteY0" fmla="*/ 0 h 4378325"/>
              <a:gd name="connsiteX1" fmla="*/ 4123261 w 4123261"/>
              <a:gd name="connsiteY1" fmla="*/ 0 h 4378325"/>
              <a:gd name="connsiteX2" fmla="*/ 3591246 w 4123261"/>
              <a:gd name="connsiteY2" fmla="*/ 4378325 h 4378325"/>
              <a:gd name="connsiteX3" fmla="*/ 10048 w 4123261"/>
              <a:gd name="connsiteY3" fmla="*/ 4378325 h 4378325"/>
              <a:gd name="connsiteX4" fmla="*/ 0 w 4123261"/>
              <a:gd name="connsiteY4" fmla="*/ 0 h 4378325"/>
              <a:gd name="connsiteX0" fmla="*/ 5633 w 4128894"/>
              <a:gd name="connsiteY0" fmla="*/ 0 h 4378325"/>
              <a:gd name="connsiteX1" fmla="*/ 4128894 w 4128894"/>
              <a:gd name="connsiteY1" fmla="*/ 0 h 4378325"/>
              <a:gd name="connsiteX2" fmla="*/ 3596879 w 4128894"/>
              <a:gd name="connsiteY2" fmla="*/ 4378325 h 4378325"/>
              <a:gd name="connsiteX3" fmla="*/ 608 w 4128894"/>
              <a:gd name="connsiteY3" fmla="*/ 4378325 h 4378325"/>
              <a:gd name="connsiteX4" fmla="*/ 5633 w 4128894"/>
              <a:gd name="connsiteY4" fmla="*/ 0 h 4378325"/>
              <a:gd name="connsiteX0" fmla="*/ 10494 w 4133755"/>
              <a:gd name="connsiteY0" fmla="*/ 0 h 4388373"/>
              <a:gd name="connsiteX1" fmla="*/ 4133755 w 4133755"/>
              <a:gd name="connsiteY1" fmla="*/ 0 h 4388373"/>
              <a:gd name="connsiteX2" fmla="*/ 3601740 w 4133755"/>
              <a:gd name="connsiteY2" fmla="*/ 4378325 h 4388373"/>
              <a:gd name="connsiteX3" fmla="*/ 445 w 4133755"/>
              <a:gd name="connsiteY3" fmla="*/ 4388373 h 4388373"/>
              <a:gd name="connsiteX4" fmla="*/ 10494 w 4133755"/>
              <a:gd name="connsiteY4" fmla="*/ 0 h 4388373"/>
              <a:gd name="connsiteX0" fmla="*/ 10494 w 4133755"/>
              <a:gd name="connsiteY0" fmla="*/ 0 h 4388374"/>
              <a:gd name="connsiteX1" fmla="*/ 4133755 w 4133755"/>
              <a:gd name="connsiteY1" fmla="*/ 0 h 4388374"/>
              <a:gd name="connsiteX2" fmla="*/ 3601740 w 4133755"/>
              <a:gd name="connsiteY2" fmla="*/ 4388374 h 4388374"/>
              <a:gd name="connsiteX3" fmla="*/ 445 w 4133755"/>
              <a:gd name="connsiteY3" fmla="*/ 4388373 h 4388374"/>
              <a:gd name="connsiteX4" fmla="*/ 10494 w 4133755"/>
              <a:gd name="connsiteY4" fmla="*/ 0 h 4388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3755" h="4388374">
                <a:moveTo>
                  <a:pt x="10494" y="0"/>
                </a:moveTo>
                <a:lnTo>
                  <a:pt x="4133755" y="0"/>
                </a:lnTo>
                <a:lnTo>
                  <a:pt x="3601740" y="4388374"/>
                </a:lnTo>
                <a:lnTo>
                  <a:pt x="445" y="4388373"/>
                </a:lnTo>
                <a:cubicBezTo>
                  <a:pt x="-2904" y="2928931"/>
                  <a:pt x="13843" y="1459442"/>
                  <a:pt x="10494" y="0"/>
                </a:cubicBezTo>
                <a:close/>
              </a:path>
            </a:pathLst>
          </a:custGeom>
        </p:spPr>
        <p:txBody>
          <a:bodyPr anchor="ctr">
            <a:noAutofit/>
          </a:bodyPr>
          <a:lstStyle>
            <a:lvl1pPr algn="ctr">
              <a:defRPr/>
            </a:lvl1pPr>
          </a:lstStyle>
          <a:p>
            <a:r>
              <a:rPr lang="de-DE"/>
              <a:t>Bild durch Klicken auf Symbol hinzufügen</a:t>
            </a:r>
            <a:endParaRPr lang="de-DE" dirty="0"/>
          </a:p>
        </p:txBody>
      </p:sp>
    </p:spTree>
    <p:extLst>
      <p:ext uri="{BB962C8B-B14F-4D97-AF65-F5344CB8AC3E}">
        <p14:creationId xmlns:p14="http://schemas.microsoft.com/office/powerpoint/2010/main" val="45812362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_image_16:9 central">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0999" y="348713"/>
            <a:ext cx="7831875" cy="316305"/>
          </a:xfrm>
        </p:spPr>
        <p:txBody>
          <a:bodyPr anchor="t" anchorCtr="0">
            <a:noAutofit/>
          </a:bodyPr>
          <a:lstStyle>
            <a:lvl1pPr algn="l">
              <a:defRPr sz="2300"/>
            </a:lvl1pPr>
          </a:lstStyle>
          <a:p>
            <a:r>
              <a:rPr lang="de-DE" dirty="0"/>
              <a:t>Folientitel</a:t>
            </a:r>
            <a:endParaRPr lang="en-US" dirty="0"/>
          </a:p>
        </p:txBody>
      </p:sp>
      <p:sp>
        <p:nvSpPr>
          <p:cNvPr id="3" name="Subtitle 2">
            <a:extLst>
              <a:ext uri="{FF2B5EF4-FFF2-40B4-BE49-F238E27FC236}">
                <a16:creationId xmlns:a16="http://schemas.microsoft.com/office/drawing/2014/main" id="{ADFB7B06-6219-7675-586C-825793B6BCD1}"/>
              </a:ext>
            </a:extLst>
          </p:cNvPr>
          <p:cNvSpPr>
            <a:spLocks noGrp="1"/>
          </p:cNvSpPr>
          <p:nvPr>
            <p:ph type="subTitle" idx="1" hasCustomPrompt="1"/>
          </p:nvPr>
        </p:nvSpPr>
        <p:spPr>
          <a:xfrm>
            <a:off x="380999" y="4094968"/>
            <a:ext cx="7831875" cy="719678"/>
          </a:xfrm>
        </p:spPr>
        <p:txBody>
          <a:bodyPr>
            <a:normAutofit/>
          </a:bodyPr>
          <a:lstStyle>
            <a:lvl1pPr marL="0" indent="0" algn="l">
              <a:lnSpc>
                <a:spcPct val="110000"/>
              </a:lnSpc>
              <a:buNone/>
              <a:defRPr sz="16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de-DE" dirty="0"/>
              <a:t>Folientext</a:t>
            </a:r>
          </a:p>
        </p:txBody>
      </p:sp>
      <p:pic>
        <p:nvPicPr>
          <p:cNvPr id="4" name="Grafik 3">
            <a:extLst>
              <a:ext uri="{FF2B5EF4-FFF2-40B4-BE49-F238E27FC236}">
                <a16:creationId xmlns:a16="http://schemas.microsoft.com/office/drawing/2014/main" id="{BAC80A55-7D6B-C2E7-1228-6B7A8433C856}"/>
              </a:ext>
            </a:extLst>
          </p:cNvPr>
          <p:cNvPicPr>
            <a:picLocks noChangeAspect="1"/>
          </p:cNvPicPr>
          <p:nvPr userDrawn="1"/>
        </p:nvPicPr>
        <p:blipFill>
          <a:blip r:embed="rId2"/>
          <a:stretch>
            <a:fillRect/>
          </a:stretch>
        </p:blipFill>
        <p:spPr>
          <a:xfrm>
            <a:off x="8411527" y="246698"/>
            <a:ext cx="422564" cy="464820"/>
          </a:xfrm>
          <a:prstGeom prst="rect">
            <a:avLst/>
          </a:prstGeom>
        </p:spPr>
      </p:pic>
      <p:sp>
        <p:nvSpPr>
          <p:cNvPr id="8" name="Rechteck 7"/>
          <p:cNvSpPr/>
          <p:nvPr userDrawn="1"/>
        </p:nvSpPr>
        <p:spPr>
          <a:xfrm>
            <a:off x="1590261" y="1062000"/>
            <a:ext cx="5184000" cy="2916000"/>
          </a:xfrm>
          <a:prstGeom prst="rect">
            <a:avLst/>
          </a:prstGeom>
          <a:solidFill>
            <a:srgbClr val="BE0000"/>
          </a:solidFill>
          <a:ln>
            <a:solidFill>
              <a:srgbClr val="B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Bildplatzhalter 5"/>
          <p:cNvSpPr>
            <a:spLocks noGrp="1"/>
          </p:cNvSpPr>
          <p:nvPr>
            <p:ph type="pic" sz="quarter" idx="10"/>
          </p:nvPr>
        </p:nvSpPr>
        <p:spPr>
          <a:xfrm>
            <a:off x="1699200" y="954000"/>
            <a:ext cx="5184000" cy="2916000"/>
          </a:xfrm>
        </p:spPr>
        <p:txBody>
          <a:bodyPr/>
          <a:lstStyle/>
          <a:p>
            <a:r>
              <a:rPr lang="de-DE"/>
              <a:t>Bild durch Klicken auf Symbol hinzufügen</a:t>
            </a:r>
            <a:endParaRPr lang="de-CH"/>
          </a:p>
        </p:txBody>
      </p:sp>
    </p:spTree>
    <p:extLst>
      <p:ext uri="{BB962C8B-B14F-4D97-AF65-F5344CB8AC3E}">
        <p14:creationId xmlns:p14="http://schemas.microsoft.com/office/powerpoint/2010/main" val="387957042"/>
      </p:ext>
    </p:extLst>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video_16:9 central">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0999" y="348713"/>
            <a:ext cx="7831875" cy="316305"/>
          </a:xfrm>
        </p:spPr>
        <p:txBody>
          <a:bodyPr anchor="t" anchorCtr="0">
            <a:noAutofit/>
          </a:bodyPr>
          <a:lstStyle>
            <a:lvl1pPr algn="l">
              <a:defRPr sz="2300"/>
            </a:lvl1pPr>
          </a:lstStyle>
          <a:p>
            <a:r>
              <a:rPr lang="de-DE" dirty="0"/>
              <a:t>Folientitel</a:t>
            </a:r>
            <a:endParaRPr lang="en-US" dirty="0"/>
          </a:p>
        </p:txBody>
      </p:sp>
      <p:sp>
        <p:nvSpPr>
          <p:cNvPr id="3" name="Subtitle 2">
            <a:extLst>
              <a:ext uri="{FF2B5EF4-FFF2-40B4-BE49-F238E27FC236}">
                <a16:creationId xmlns:a16="http://schemas.microsoft.com/office/drawing/2014/main" id="{ADFB7B06-6219-7675-586C-825793B6BCD1}"/>
              </a:ext>
            </a:extLst>
          </p:cNvPr>
          <p:cNvSpPr>
            <a:spLocks noGrp="1"/>
          </p:cNvSpPr>
          <p:nvPr>
            <p:ph type="subTitle" idx="1" hasCustomPrompt="1"/>
          </p:nvPr>
        </p:nvSpPr>
        <p:spPr>
          <a:xfrm>
            <a:off x="380999" y="4094968"/>
            <a:ext cx="7831875" cy="719678"/>
          </a:xfrm>
        </p:spPr>
        <p:txBody>
          <a:bodyPr>
            <a:normAutofit/>
          </a:bodyPr>
          <a:lstStyle>
            <a:lvl1pPr marL="0" indent="0" algn="l">
              <a:lnSpc>
                <a:spcPct val="110000"/>
              </a:lnSpc>
              <a:buNone/>
              <a:defRPr sz="16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de-DE" dirty="0"/>
              <a:t>Folientext</a:t>
            </a:r>
          </a:p>
        </p:txBody>
      </p:sp>
      <p:pic>
        <p:nvPicPr>
          <p:cNvPr id="4" name="Grafik 3">
            <a:extLst>
              <a:ext uri="{FF2B5EF4-FFF2-40B4-BE49-F238E27FC236}">
                <a16:creationId xmlns:a16="http://schemas.microsoft.com/office/drawing/2014/main" id="{BAC80A55-7D6B-C2E7-1228-6B7A8433C856}"/>
              </a:ext>
            </a:extLst>
          </p:cNvPr>
          <p:cNvPicPr>
            <a:picLocks noChangeAspect="1"/>
          </p:cNvPicPr>
          <p:nvPr userDrawn="1"/>
        </p:nvPicPr>
        <p:blipFill>
          <a:blip r:embed="rId2"/>
          <a:stretch>
            <a:fillRect/>
          </a:stretch>
        </p:blipFill>
        <p:spPr>
          <a:xfrm>
            <a:off x="8411527" y="246698"/>
            <a:ext cx="422564" cy="464820"/>
          </a:xfrm>
          <a:prstGeom prst="rect">
            <a:avLst/>
          </a:prstGeom>
        </p:spPr>
      </p:pic>
      <p:sp>
        <p:nvSpPr>
          <p:cNvPr id="8" name="Rechteck 7"/>
          <p:cNvSpPr/>
          <p:nvPr userDrawn="1"/>
        </p:nvSpPr>
        <p:spPr>
          <a:xfrm>
            <a:off x="1590261" y="1062000"/>
            <a:ext cx="5184000" cy="2916000"/>
          </a:xfrm>
          <a:prstGeom prst="rect">
            <a:avLst/>
          </a:prstGeom>
          <a:solidFill>
            <a:srgbClr val="BE0000"/>
          </a:solidFill>
          <a:ln>
            <a:solidFill>
              <a:srgbClr val="B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 name="Medienplatzhalter 6"/>
          <p:cNvSpPr>
            <a:spLocks noGrp="1"/>
          </p:cNvSpPr>
          <p:nvPr>
            <p:ph type="media" sz="quarter" idx="10"/>
          </p:nvPr>
        </p:nvSpPr>
        <p:spPr>
          <a:xfrm>
            <a:off x="1699200" y="954000"/>
            <a:ext cx="5184000" cy="2916000"/>
          </a:xfrm>
        </p:spPr>
        <p:txBody>
          <a:bodyPr/>
          <a:lstStyle/>
          <a:p>
            <a:r>
              <a:rPr lang="de-DE"/>
              <a:t>Mediaclip durch Klicken auf Symbol hinzufügen</a:t>
            </a:r>
            <a:endParaRPr lang="de-CH"/>
          </a:p>
        </p:txBody>
      </p:sp>
    </p:spTree>
    <p:extLst>
      <p:ext uri="{BB962C8B-B14F-4D97-AF65-F5344CB8AC3E}">
        <p14:creationId xmlns:p14="http://schemas.microsoft.com/office/powerpoint/2010/main" val="2199252362"/>
      </p:ext>
    </p:extLst>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images_caption">
    <p:spTree>
      <p:nvGrpSpPr>
        <p:cNvPr id="1" name=""/>
        <p:cNvGrpSpPr/>
        <p:nvPr/>
      </p:nvGrpSpPr>
      <p:grpSpPr>
        <a:xfrm>
          <a:off x="0" y="0"/>
          <a:ext cx="0" cy="0"/>
          <a:chOff x="0" y="0"/>
          <a:chExt cx="0" cy="0"/>
        </a:xfrm>
      </p:grpSpPr>
      <p:sp>
        <p:nvSpPr>
          <p:cNvPr id="14" name="Rechteck 13"/>
          <p:cNvSpPr/>
          <p:nvPr userDrawn="1"/>
        </p:nvSpPr>
        <p:spPr>
          <a:xfrm>
            <a:off x="486000" y="1793019"/>
            <a:ext cx="3934800" cy="2235600"/>
          </a:xfrm>
          <a:prstGeom prst="rect">
            <a:avLst/>
          </a:prstGeom>
          <a:solidFill>
            <a:srgbClr val="BE0000"/>
          </a:solidFill>
          <a:ln>
            <a:solidFill>
              <a:srgbClr val="B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Title 1"/>
          <p:cNvSpPr>
            <a:spLocks noGrp="1"/>
          </p:cNvSpPr>
          <p:nvPr>
            <p:ph type="ctrTitle" hasCustomPrompt="1"/>
          </p:nvPr>
        </p:nvSpPr>
        <p:spPr>
          <a:xfrm>
            <a:off x="380998" y="348713"/>
            <a:ext cx="7831875" cy="316305"/>
          </a:xfrm>
        </p:spPr>
        <p:txBody>
          <a:bodyPr anchor="t" anchorCtr="0">
            <a:noAutofit/>
          </a:bodyPr>
          <a:lstStyle>
            <a:lvl1pPr algn="l">
              <a:defRPr sz="2300"/>
            </a:lvl1pPr>
          </a:lstStyle>
          <a:p>
            <a:r>
              <a:rPr lang="de-DE" dirty="0"/>
              <a:t>Folientitel</a:t>
            </a:r>
            <a:endParaRPr lang="en-US" dirty="0"/>
          </a:p>
        </p:txBody>
      </p:sp>
      <p:sp>
        <p:nvSpPr>
          <p:cNvPr id="3" name="Subtitle 2">
            <a:extLst>
              <a:ext uri="{FF2B5EF4-FFF2-40B4-BE49-F238E27FC236}">
                <a16:creationId xmlns:a16="http://schemas.microsoft.com/office/drawing/2014/main" id="{ADFB7B06-6219-7675-586C-825793B6BCD1}"/>
              </a:ext>
            </a:extLst>
          </p:cNvPr>
          <p:cNvSpPr>
            <a:spLocks noGrp="1"/>
          </p:cNvSpPr>
          <p:nvPr>
            <p:ph type="subTitle" idx="1" hasCustomPrompt="1"/>
          </p:nvPr>
        </p:nvSpPr>
        <p:spPr>
          <a:xfrm>
            <a:off x="380998" y="778710"/>
            <a:ext cx="7831875" cy="719678"/>
          </a:xfrm>
        </p:spPr>
        <p:txBody>
          <a:bodyPr>
            <a:normAutofit/>
          </a:bodyPr>
          <a:lstStyle>
            <a:lvl1pPr marL="0" indent="0" algn="l">
              <a:lnSpc>
                <a:spcPct val="110000"/>
              </a:lnSpc>
              <a:buNone/>
              <a:defRPr sz="16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a:t>Folientext</a:t>
            </a:r>
          </a:p>
        </p:txBody>
      </p:sp>
      <p:pic>
        <p:nvPicPr>
          <p:cNvPr id="4" name="Grafik 3">
            <a:extLst>
              <a:ext uri="{FF2B5EF4-FFF2-40B4-BE49-F238E27FC236}">
                <a16:creationId xmlns:a16="http://schemas.microsoft.com/office/drawing/2014/main" id="{BAC80A55-7D6B-C2E7-1228-6B7A8433C856}"/>
              </a:ext>
            </a:extLst>
          </p:cNvPr>
          <p:cNvPicPr>
            <a:picLocks noChangeAspect="1"/>
          </p:cNvPicPr>
          <p:nvPr userDrawn="1"/>
        </p:nvPicPr>
        <p:blipFill>
          <a:blip r:embed="rId2"/>
          <a:stretch>
            <a:fillRect/>
          </a:stretch>
        </p:blipFill>
        <p:spPr>
          <a:xfrm>
            <a:off x="8411527" y="246698"/>
            <a:ext cx="422564" cy="464820"/>
          </a:xfrm>
          <a:prstGeom prst="rect">
            <a:avLst/>
          </a:prstGeom>
        </p:spPr>
      </p:pic>
      <p:sp>
        <p:nvSpPr>
          <p:cNvPr id="12" name="Textplatzhalter 11">
            <a:extLst>
              <a:ext uri="{FF2B5EF4-FFF2-40B4-BE49-F238E27FC236}">
                <a16:creationId xmlns:a16="http://schemas.microsoft.com/office/drawing/2014/main" id="{BEFCF083-4CAE-9A22-357E-9C977F397A9E}"/>
              </a:ext>
            </a:extLst>
          </p:cNvPr>
          <p:cNvSpPr>
            <a:spLocks noGrp="1"/>
          </p:cNvSpPr>
          <p:nvPr>
            <p:ph type="body" sz="quarter" idx="12" hasCustomPrompt="1"/>
          </p:nvPr>
        </p:nvSpPr>
        <p:spPr>
          <a:xfrm>
            <a:off x="450850" y="4233863"/>
            <a:ext cx="3727450" cy="658812"/>
          </a:xfrm>
        </p:spPr>
        <p:txBody>
          <a:bodyPr>
            <a:noAutofit/>
          </a:bodyPr>
          <a:lstStyle>
            <a:lvl1pPr marL="0" indent="0">
              <a:lnSpc>
                <a:spcPct val="110000"/>
              </a:lnSpc>
              <a:buNone/>
              <a:defRPr sz="1400"/>
            </a:lvl1pPr>
            <a:lvl2pPr>
              <a:defRPr sz="1400"/>
            </a:lvl2pPr>
            <a:lvl3pPr>
              <a:defRPr sz="1400"/>
            </a:lvl3pPr>
            <a:lvl4pPr>
              <a:defRPr sz="1400"/>
            </a:lvl4pPr>
            <a:lvl5pPr marL="1371600" indent="0">
              <a:buNone/>
              <a:defRPr sz="1400"/>
            </a:lvl5pPr>
          </a:lstStyle>
          <a:p>
            <a:pPr lvl="0"/>
            <a:r>
              <a:rPr lang="de-DE" dirty="0"/>
              <a:t>Bildlegende</a:t>
            </a:r>
          </a:p>
        </p:txBody>
      </p:sp>
      <p:sp>
        <p:nvSpPr>
          <p:cNvPr id="13" name="Textplatzhalter 11">
            <a:extLst>
              <a:ext uri="{FF2B5EF4-FFF2-40B4-BE49-F238E27FC236}">
                <a16:creationId xmlns:a16="http://schemas.microsoft.com/office/drawing/2014/main" id="{8E25936E-1144-076E-C0BF-45AB13FC8CAD}"/>
              </a:ext>
            </a:extLst>
          </p:cNvPr>
          <p:cNvSpPr>
            <a:spLocks noGrp="1"/>
          </p:cNvSpPr>
          <p:nvPr>
            <p:ph type="body" sz="quarter" idx="13" hasCustomPrompt="1"/>
          </p:nvPr>
        </p:nvSpPr>
        <p:spPr>
          <a:xfrm>
            <a:off x="4683990" y="4233863"/>
            <a:ext cx="3727450" cy="658812"/>
          </a:xfrm>
        </p:spPr>
        <p:txBody>
          <a:bodyPr>
            <a:noAutofit/>
          </a:bodyPr>
          <a:lstStyle>
            <a:lvl1pPr marL="0" indent="0">
              <a:lnSpc>
                <a:spcPct val="110000"/>
              </a:lnSpc>
              <a:buNone/>
              <a:defRPr sz="1400"/>
            </a:lvl1pPr>
            <a:lvl2pPr>
              <a:defRPr sz="1400"/>
            </a:lvl2pPr>
            <a:lvl3pPr>
              <a:defRPr sz="1400"/>
            </a:lvl3pPr>
            <a:lvl4pPr>
              <a:defRPr sz="1400"/>
            </a:lvl4pPr>
            <a:lvl5pPr marL="1371600" indent="0">
              <a:buNone/>
              <a:defRPr sz="1400"/>
            </a:lvl5pPr>
          </a:lstStyle>
          <a:p>
            <a:pPr lvl="0"/>
            <a:r>
              <a:rPr lang="de-DE" dirty="0"/>
              <a:t>Bildlegende</a:t>
            </a:r>
          </a:p>
        </p:txBody>
      </p:sp>
      <p:sp>
        <p:nvSpPr>
          <p:cNvPr id="15" name="Bildplatzhalter 14">
            <a:extLst>
              <a:ext uri="{FF2B5EF4-FFF2-40B4-BE49-F238E27FC236}">
                <a16:creationId xmlns:a16="http://schemas.microsoft.com/office/drawing/2014/main" id="{3137257B-3991-636E-664B-ABF967F1292B}"/>
              </a:ext>
            </a:extLst>
          </p:cNvPr>
          <p:cNvSpPr>
            <a:spLocks noGrp="1"/>
          </p:cNvSpPr>
          <p:nvPr>
            <p:ph type="pic" sz="quarter" idx="14"/>
          </p:nvPr>
        </p:nvSpPr>
        <p:spPr>
          <a:xfrm>
            <a:off x="558293" y="1719263"/>
            <a:ext cx="3909132" cy="2252207"/>
          </a:xfrm>
          <a:custGeom>
            <a:avLst/>
            <a:gdLst>
              <a:gd name="connsiteX0" fmla="*/ 0 w 3514725"/>
              <a:gd name="connsiteY0" fmla="*/ 2239962 h 2239962"/>
              <a:gd name="connsiteX1" fmla="*/ 559991 w 3514725"/>
              <a:gd name="connsiteY1" fmla="*/ 0 h 2239962"/>
              <a:gd name="connsiteX2" fmla="*/ 3514725 w 3514725"/>
              <a:gd name="connsiteY2" fmla="*/ 0 h 2239962"/>
              <a:gd name="connsiteX3" fmla="*/ 2954735 w 3514725"/>
              <a:gd name="connsiteY3" fmla="*/ 2239962 h 2239962"/>
              <a:gd name="connsiteX4" fmla="*/ 0 w 3514725"/>
              <a:gd name="connsiteY4" fmla="*/ 2239962 h 2239962"/>
              <a:gd name="connsiteX0" fmla="*/ 0 w 3514725"/>
              <a:gd name="connsiteY0" fmla="*/ 2258250 h 2258250"/>
              <a:gd name="connsiteX1" fmla="*/ 20495 w 3514725"/>
              <a:gd name="connsiteY1" fmla="*/ 0 h 2258250"/>
              <a:gd name="connsiteX2" fmla="*/ 3514725 w 3514725"/>
              <a:gd name="connsiteY2" fmla="*/ 18288 h 2258250"/>
              <a:gd name="connsiteX3" fmla="*/ 2954735 w 3514725"/>
              <a:gd name="connsiteY3" fmla="*/ 2258250 h 2258250"/>
              <a:gd name="connsiteX4" fmla="*/ 0 w 3514725"/>
              <a:gd name="connsiteY4" fmla="*/ 2258250 h 2258250"/>
              <a:gd name="connsiteX0" fmla="*/ 0 w 3807333"/>
              <a:gd name="connsiteY0" fmla="*/ 2249106 h 2258250"/>
              <a:gd name="connsiteX1" fmla="*/ 313103 w 3807333"/>
              <a:gd name="connsiteY1" fmla="*/ 0 h 2258250"/>
              <a:gd name="connsiteX2" fmla="*/ 3807333 w 3807333"/>
              <a:gd name="connsiteY2" fmla="*/ 18288 h 2258250"/>
              <a:gd name="connsiteX3" fmla="*/ 3247343 w 3807333"/>
              <a:gd name="connsiteY3" fmla="*/ 2258250 h 2258250"/>
              <a:gd name="connsiteX4" fmla="*/ 0 w 3807333"/>
              <a:gd name="connsiteY4" fmla="*/ 2249106 h 2258250"/>
              <a:gd name="connsiteX0" fmla="*/ 0 w 3807333"/>
              <a:gd name="connsiteY0" fmla="*/ 2239962 h 2249106"/>
              <a:gd name="connsiteX1" fmla="*/ 258239 w 3807333"/>
              <a:gd name="connsiteY1" fmla="*/ 0 h 2249106"/>
              <a:gd name="connsiteX2" fmla="*/ 3807333 w 3807333"/>
              <a:gd name="connsiteY2" fmla="*/ 9144 h 2249106"/>
              <a:gd name="connsiteX3" fmla="*/ 3247343 w 3807333"/>
              <a:gd name="connsiteY3" fmla="*/ 2249106 h 2249106"/>
              <a:gd name="connsiteX4" fmla="*/ 0 w 3807333"/>
              <a:gd name="connsiteY4" fmla="*/ 2239962 h 2249106"/>
              <a:gd name="connsiteX0" fmla="*/ 0 w 3898773"/>
              <a:gd name="connsiteY0" fmla="*/ 2239962 h 2249106"/>
              <a:gd name="connsiteX1" fmla="*/ 258239 w 3898773"/>
              <a:gd name="connsiteY1" fmla="*/ 0 h 2249106"/>
              <a:gd name="connsiteX2" fmla="*/ 3898773 w 3898773"/>
              <a:gd name="connsiteY2" fmla="*/ 9144 h 2249106"/>
              <a:gd name="connsiteX3" fmla="*/ 3247343 w 3898773"/>
              <a:gd name="connsiteY3" fmla="*/ 2249106 h 2249106"/>
              <a:gd name="connsiteX4" fmla="*/ 0 w 3898773"/>
              <a:gd name="connsiteY4" fmla="*/ 2239962 h 2249106"/>
              <a:gd name="connsiteX0" fmla="*/ 0 w 3898773"/>
              <a:gd name="connsiteY0" fmla="*/ 2239962 h 2249106"/>
              <a:gd name="connsiteX1" fmla="*/ 258239 w 3898773"/>
              <a:gd name="connsiteY1" fmla="*/ 0 h 2249106"/>
              <a:gd name="connsiteX2" fmla="*/ 3898773 w 3898773"/>
              <a:gd name="connsiteY2" fmla="*/ 9144 h 2249106"/>
              <a:gd name="connsiteX3" fmla="*/ 3603959 w 3898773"/>
              <a:gd name="connsiteY3" fmla="*/ 2249106 h 2249106"/>
              <a:gd name="connsiteX4" fmla="*/ 0 w 3898773"/>
              <a:gd name="connsiteY4" fmla="*/ 2239962 h 2249106"/>
              <a:gd name="connsiteX0" fmla="*/ 0 w 3898773"/>
              <a:gd name="connsiteY0" fmla="*/ 2230818 h 2239962"/>
              <a:gd name="connsiteX1" fmla="*/ 283997 w 3898773"/>
              <a:gd name="connsiteY1" fmla="*/ 8028 h 2239962"/>
              <a:gd name="connsiteX2" fmla="*/ 3898773 w 3898773"/>
              <a:gd name="connsiteY2" fmla="*/ 0 h 2239962"/>
              <a:gd name="connsiteX3" fmla="*/ 3603959 w 3898773"/>
              <a:gd name="connsiteY3" fmla="*/ 2239962 h 2239962"/>
              <a:gd name="connsiteX4" fmla="*/ 0 w 3898773"/>
              <a:gd name="connsiteY4" fmla="*/ 2230818 h 2239962"/>
              <a:gd name="connsiteX0" fmla="*/ 0 w 3898773"/>
              <a:gd name="connsiteY0" fmla="*/ 2230818 h 2244255"/>
              <a:gd name="connsiteX1" fmla="*/ 283997 w 3898773"/>
              <a:gd name="connsiteY1" fmla="*/ 8028 h 2244255"/>
              <a:gd name="connsiteX2" fmla="*/ 3898773 w 3898773"/>
              <a:gd name="connsiteY2" fmla="*/ 0 h 2244255"/>
              <a:gd name="connsiteX3" fmla="*/ 3578201 w 3898773"/>
              <a:gd name="connsiteY3" fmla="*/ 2244255 h 2244255"/>
              <a:gd name="connsiteX4" fmla="*/ 0 w 3898773"/>
              <a:gd name="connsiteY4" fmla="*/ 2230818 h 2244255"/>
              <a:gd name="connsiteX0" fmla="*/ 0 w 3898773"/>
              <a:gd name="connsiteY0" fmla="*/ 2230818 h 2248548"/>
              <a:gd name="connsiteX1" fmla="*/ 283997 w 3898773"/>
              <a:gd name="connsiteY1" fmla="*/ 8028 h 2248548"/>
              <a:gd name="connsiteX2" fmla="*/ 3898773 w 3898773"/>
              <a:gd name="connsiteY2" fmla="*/ 0 h 2248548"/>
              <a:gd name="connsiteX3" fmla="*/ 3591080 w 3898773"/>
              <a:gd name="connsiteY3" fmla="*/ 2248548 h 2248548"/>
              <a:gd name="connsiteX4" fmla="*/ 0 w 3898773"/>
              <a:gd name="connsiteY4" fmla="*/ 2230818 h 2248548"/>
              <a:gd name="connsiteX0" fmla="*/ 0 w 3898773"/>
              <a:gd name="connsiteY0" fmla="*/ 2230818 h 2244255"/>
              <a:gd name="connsiteX1" fmla="*/ 283997 w 3898773"/>
              <a:gd name="connsiteY1" fmla="*/ 8028 h 2244255"/>
              <a:gd name="connsiteX2" fmla="*/ 3898773 w 3898773"/>
              <a:gd name="connsiteY2" fmla="*/ 0 h 2244255"/>
              <a:gd name="connsiteX3" fmla="*/ 3591080 w 3898773"/>
              <a:gd name="connsiteY3" fmla="*/ 2244255 h 2244255"/>
              <a:gd name="connsiteX4" fmla="*/ 0 w 3898773"/>
              <a:gd name="connsiteY4" fmla="*/ 2230818 h 2244255"/>
              <a:gd name="connsiteX0" fmla="*/ 0 w 3907359"/>
              <a:gd name="connsiteY0" fmla="*/ 2230818 h 2244255"/>
              <a:gd name="connsiteX1" fmla="*/ 283997 w 3907359"/>
              <a:gd name="connsiteY1" fmla="*/ 8028 h 2244255"/>
              <a:gd name="connsiteX2" fmla="*/ 3907359 w 3907359"/>
              <a:gd name="connsiteY2" fmla="*/ 0 h 2244255"/>
              <a:gd name="connsiteX3" fmla="*/ 3591080 w 3907359"/>
              <a:gd name="connsiteY3" fmla="*/ 2244255 h 2244255"/>
              <a:gd name="connsiteX4" fmla="*/ 0 w 3907359"/>
              <a:gd name="connsiteY4" fmla="*/ 2230818 h 2244255"/>
              <a:gd name="connsiteX0" fmla="*/ 0 w 3907359"/>
              <a:gd name="connsiteY0" fmla="*/ 2230818 h 2244255"/>
              <a:gd name="connsiteX1" fmla="*/ 45458 w 3907359"/>
              <a:gd name="connsiteY1" fmla="*/ 77 h 2244255"/>
              <a:gd name="connsiteX2" fmla="*/ 3907359 w 3907359"/>
              <a:gd name="connsiteY2" fmla="*/ 0 h 2244255"/>
              <a:gd name="connsiteX3" fmla="*/ 3591080 w 3907359"/>
              <a:gd name="connsiteY3" fmla="*/ 2244255 h 2244255"/>
              <a:gd name="connsiteX4" fmla="*/ 0 w 3907359"/>
              <a:gd name="connsiteY4" fmla="*/ 2230818 h 2244255"/>
              <a:gd name="connsiteX0" fmla="*/ 0 w 3907359"/>
              <a:gd name="connsiteY0" fmla="*/ 2230818 h 2236304"/>
              <a:gd name="connsiteX1" fmla="*/ 45458 w 3907359"/>
              <a:gd name="connsiteY1" fmla="*/ 77 h 2236304"/>
              <a:gd name="connsiteX2" fmla="*/ 3907359 w 3907359"/>
              <a:gd name="connsiteY2" fmla="*/ 0 h 2236304"/>
              <a:gd name="connsiteX3" fmla="*/ 3861424 w 3907359"/>
              <a:gd name="connsiteY3" fmla="*/ 2236304 h 2236304"/>
              <a:gd name="connsiteX4" fmla="*/ 0 w 3907359"/>
              <a:gd name="connsiteY4" fmla="*/ 2230818 h 2236304"/>
              <a:gd name="connsiteX0" fmla="*/ 0 w 3907359"/>
              <a:gd name="connsiteY0" fmla="*/ 2230818 h 2236304"/>
              <a:gd name="connsiteX1" fmla="*/ 45458 w 3907359"/>
              <a:gd name="connsiteY1" fmla="*/ 77 h 2236304"/>
              <a:gd name="connsiteX2" fmla="*/ 3907359 w 3907359"/>
              <a:gd name="connsiteY2" fmla="*/ 0 h 2236304"/>
              <a:gd name="connsiteX3" fmla="*/ 3893229 w 3907359"/>
              <a:gd name="connsiteY3" fmla="*/ 2236304 h 2236304"/>
              <a:gd name="connsiteX4" fmla="*/ 0 w 3907359"/>
              <a:gd name="connsiteY4" fmla="*/ 2230818 h 2236304"/>
              <a:gd name="connsiteX0" fmla="*/ 0 w 3909132"/>
              <a:gd name="connsiteY0" fmla="*/ 2230818 h 2252207"/>
              <a:gd name="connsiteX1" fmla="*/ 45458 w 3909132"/>
              <a:gd name="connsiteY1" fmla="*/ 77 h 2252207"/>
              <a:gd name="connsiteX2" fmla="*/ 3907359 w 3909132"/>
              <a:gd name="connsiteY2" fmla="*/ 0 h 2252207"/>
              <a:gd name="connsiteX3" fmla="*/ 3909132 w 3909132"/>
              <a:gd name="connsiteY3" fmla="*/ 2252207 h 2252207"/>
              <a:gd name="connsiteX4" fmla="*/ 0 w 3909132"/>
              <a:gd name="connsiteY4" fmla="*/ 2230818 h 2252207"/>
              <a:gd name="connsiteX0" fmla="*/ 0 w 3909132"/>
              <a:gd name="connsiteY0" fmla="*/ 2230818 h 2252207"/>
              <a:gd name="connsiteX1" fmla="*/ 5701 w 3909132"/>
              <a:gd name="connsiteY1" fmla="*/ 8029 h 2252207"/>
              <a:gd name="connsiteX2" fmla="*/ 3907359 w 3909132"/>
              <a:gd name="connsiteY2" fmla="*/ 0 h 2252207"/>
              <a:gd name="connsiteX3" fmla="*/ 3909132 w 3909132"/>
              <a:gd name="connsiteY3" fmla="*/ 2252207 h 2252207"/>
              <a:gd name="connsiteX4" fmla="*/ 0 w 3909132"/>
              <a:gd name="connsiteY4" fmla="*/ 2230818 h 2252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9132" h="2252207">
                <a:moveTo>
                  <a:pt x="0" y="2230818"/>
                </a:moveTo>
                <a:cubicBezTo>
                  <a:pt x="1900" y="1489888"/>
                  <a:pt x="3801" y="748959"/>
                  <a:pt x="5701" y="8029"/>
                </a:cubicBezTo>
                <a:lnTo>
                  <a:pt x="3907359" y="0"/>
                </a:lnTo>
                <a:lnTo>
                  <a:pt x="3909132" y="2252207"/>
                </a:lnTo>
                <a:lnTo>
                  <a:pt x="0" y="2230818"/>
                </a:lnTo>
                <a:close/>
              </a:path>
            </a:pathLst>
          </a:custGeom>
        </p:spPr>
        <p:txBody>
          <a:bodyPr/>
          <a:lstStyle>
            <a:lvl1pPr algn="ctr">
              <a:defRPr/>
            </a:lvl1pPr>
          </a:lstStyle>
          <a:p>
            <a:r>
              <a:rPr lang="de-DE"/>
              <a:t>Bild durch Klicken auf Symbol hinzufügen</a:t>
            </a:r>
            <a:endParaRPr lang="de-DE" dirty="0"/>
          </a:p>
        </p:txBody>
      </p:sp>
      <p:sp>
        <p:nvSpPr>
          <p:cNvPr id="5" name="Rechteck 4"/>
          <p:cNvSpPr/>
          <p:nvPr userDrawn="1"/>
        </p:nvSpPr>
        <p:spPr>
          <a:xfrm>
            <a:off x="4719600" y="1793019"/>
            <a:ext cx="3934800" cy="2235600"/>
          </a:xfrm>
          <a:prstGeom prst="rect">
            <a:avLst/>
          </a:prstGeom>
          <a:solidFill>
            <a:srgbClr val="BE0000"/>
          </a:solidFill>
          <a:ln>
            <a:solidFill>
              <a:srgbClr val="B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8" name="Bildplatzhalter 14">
            <a:extLst>
              <a:ext uri="{FF2B5EF4-FFF2-40B4-BE49-F238E27FC236}">
                <a16:creationId xmlns:a16="http://schemas.microsoft.com/office/drawing/2014/main" id="{EB5EFFC4-1AD9-90BA-DE0B-86F9599914B6}"/>
              </a:ext>
            </a:extLst>
          </p:cNvPr>
          <p:cNvSpPr>
            <a:spLocks noGrp="1"/>
          </p:cNvSpPr>
          <p:nvPr>
            <p:ph type="pic" sz="quarter" idx="15"/>
          </p:nvPr>
        </p:nvSpPr>
        <p:spPr>
          <a:xfrm>
            <a:off x="4792942" y="1719263"/>
            <a:ext cx="3932986" cy="2236303"/>
          </a:xfrm>
          <a:custGeom>
            <a:avLst/>
            <a:gdLst>
              <a:gd name="connsiteX0" fmla="*/ 0 w 3514725"/>
              <a:gd name="connsiteY0" fmla="*/ 2239962 h 2239962"/>
              <a:gd name="connsiteX1" fmla="*/ 559991 w 3514725"/>
              <a:gd name="connsiteY1" fmla="*/ 0 h 2239962"/>
              <a:gd name="connsiteX2" fmla="*/ 3514725 w 3514725"/>
              <a:gd name="connsiteY2" fmla="*/ 0 h 2239962"/>
              <a:gd name="connsiteX3" fmla="*/ 2954735 w 3514725"/>
              <a:gd name="connsiteY3" fmla="*/ 2239962 h 2239962"/>
              <a:gd name="connsiteX4" fmla="*/ 0 w 3514725"/>
              <a:gd name="connsiteY4" fmla="*/ 2239962 h 2239962"/>
              <a:gd name="connsiteX0" fmla="*/ 0 w 3514725"/>
              <a:gd name="connsiteY0" fmla="*/ 2258250 h 2258250"/>
              <a:gd name="connsiteX1" fmla="*/ 20495 w 3514725"/>
              <a:gd name="connsiteY1" fmla="*/ 0 h 2258250"/>
              <a:gd name="connsiteX2" fmla="*/ 3514725 w 3514725"/>
              <a:gd name="connsiteY2" fmla="*/ 18288 h 2258250"/>
              <a:gd name="connsiteX3" fmla="*/ 2954735 w 3514725"/>
              <a:gd name="connsiteY3" fmla="*/ 2258250 h 2258250"/>
              <a:gd name="connsiteX4" fmla="*/ 0 w 3514725"/>
              <a:gd name="connsiteY4" fmla="*/ 2258250 h 2258250"/>
              <a:gd name="connsiteX0" fmla="*/ 0 w 3807333"/>
              <a:gd name="connsiteY0" fmla="*/ 2249106 h 2258250"/>
              <a:gd name="connsiteX1" fmla="*/ 313103 w 3807333"/>
              <a:gd name="connsiteY1" fmla="*/ 0 h 2258250"/>
              <a:gd name="connsiteX2" fmla="*/ 3807333 w 3807333"/>
              <a:gd name="connsiteY2" fmla="*/ 18288 h 2258250"/>
              <a:gd name="connsiteX3" fmla="*/ 3247343 w 3807333"/>
              <a:gd name="connsiteY3" fmla="*/ 2258250 h 2258250"/>
              <a:gd name="connsiteX4" fmla="*/ 0 w 3807333"/>
              <a:gd name="connsiteY4" fmla="*/ 2249106 h 2258250"/>
              <a:gd name="connsiteX0" fmla="*/ 0 w 3807333"/>
              <a:gd name="connsiteY0" fmla="*/ 2239962 h 2249106"/>
              <a:gd name="connsiteX1" fmla="*/ 258239 w 3807333"/>
              <a:gd name="connsiteY1" fmla="*/ 0 h 2249106"/>
              <a:gd name="connsiteX2" fmla="*/ 3807333 w 3807333"/>
              <a:gd name="connsiteY2" fmla="*/ 9144 h 2249106"/>
              <a:gd name="connsiteX3" fmla="*/ 3247343 w 3807333"/>
              <a:gd name="connsiteY3" fmla="*/ 2249106 h 2249106"/>
              <a:gd name="connsiteX4" fmla="*/ 0 w 3807333"/>
              <a:gd name="connsiteY4" fmla="*/ 2239962 h 2249106"/>
              <a:gd name="connsiteX0" fmla="*/ 0 w 3898773"/>
              <a:gd name="connsiteY0" fmla="*/ 2239962 h 2249106"/>
              <a:gd name="connsiteX1" fmla="*/ 258239 w 3898773"/>
              <a:gd name="connsiteY1" fmla="*/ 0 h 2249106"/>
              <a:gd name="connsiteX2" fmla="*/ 3898773 w 3898773"/>
              <a:gd name="connsiteY2" fmla="*/ 9144 h 2249106"/>
              <a:gd name="connsiteX3" fmla="*/ 3247343 w 3898773"/>
              <a:gd name="connsiteY3" fmla="*/ 2249106 h 2249106"/>
              <a:gd name="connsiteX4" fmla="*/ 0 w 3898773"/>
              <a:gd name="connsiteY4" fmla="*/ 2239962 h 2249106"/>
              <a:gd name="connsiteX0" fmla="*/ 0 w 3898773"/>
              <a:gd name="connsiteY0" fmla="*/ 2239962 h 2249106"/>
              <a:gd name="connsiteX1" fmla="*/ 258239 w 3898773"/>
              <a:gd name="connsiteY1" fmla="*/ 0 h 2249106"/>
              <a:gd name="connsiteX2" fmla="*/ 3898773 w 3898773"/>
              <a:gd name="connsiteY2" fmla="*/ 9144 h 2249106"/>
              <a:gd name="connsiteX3" fmla="*/ 3603959 w 3898773"/>
              <a:gd name="connsiteY3" fmla="*/ 2249106 h 2249106"/>
              <a:gd name="connsiteX4" fmla="*/ 0 w 3898773"/>
              <a:gd name="connsiteY4" fmla="*/ 2239962 h 2249106"/>
              <a:gd name="connsiteX0" fmla="*/ 0 w 3898773"/>
              <a:gd name="connsiteY0" fmla="*/ 2230818 h 2239962"/>
              <a:gd name="connsiteX1" fmla="*/ 283997 w 3898773"/>
              <a:gd name="connsiteY1" fmla="*/ 8028 h 2239962"/>
              <a:gd name="connsiteX2" fmla="*/ 3898773 w 3898773"/>
              <a:gd name="connsiteY2" fmla="*/ 0 h 2239962"/>
              <a:gd name="connsiteX3" fmla="*/ 3603959 w 3898773"/>
              <a:gd name="connsiteY3" fmla="*/ 2239962 h 2239962"/>
              <a:gd name="connsiteX4" fmla="*/ 0 w 3898773"/>
              <a:gd name="connsiteY4" fmla="*/ 2230818 h 2239962"/>
              <a:gd name="connsiteX0" fmla="*/ 0 w 3898773"/>
              <a:gd name="connsiteY0" fmla="*/ 2230818 h 2244255"/>
              <a:gd name="connsiteX1" fmla="*/ 283997 w 3898773"/>
              <a:gd name="connsiteY1" fmla="*/ 8028 h 2244255"/>
              <a:gd name="connsiteX2" fmla="*/ 3898773 w 3898773"/>
              <a:gd name="connsiteY2" fmla="*/ 0 h 2244255"/>
              <a:gd name="connsiteX3" fmla="*/ 3578201 w 3898773"/>
              <a:gd name="connsiteY3" fmla="*/ 2244255 h 2244255"/>
              <a:gd name="connsiteX4" fmla="*/ 0 w 3898773"/>
              <a:gd name="connsiteY4" fmla="*/ 2230818 h 2244255"/>
              <a:gd name="connsiteX0" fmla="*/ 0 w 3898773"/>
              <a:gd name="connsiteY0" fmla="*/ 2230818 h 2248548"/>
              <a:gd name="connsiteX1" fmla="*/ 283997 w 3898773"/>
              <a:gd name="connsiteY1" fmla="*/ 8028 h 2248548"/>
              <a:gd name="connsiteX2" fmla="*/ 3898773 w 3898773"/>
              <a:gd name="connsiteY2" fmla="*/ 0 h 2248548"/>
              <a:gd name="connsiteX3" fmla="*/ 3591080 w 3898773"/>
              <a:gd name="connsiteY3" fmla="*/ 2248548 h 2248548"/>
              <a:gd name="connsiteX4" fmla="*/ 0 w 3898773"/>
              <a:gd name="connsiteY4" fmla="*/ 2230818 h 2248548"/>
              <a:gd name="connsiteX0" fmla="*/ 0 w 3898773"/>
              <a:gd name="connsiteY0" fmla="*/ 2230818 h 2244255"/>
              <a:gd name="connsiteX1" fmla="*/ 283997 w 3898773"/>
              <a:gd name="connsiteY1" fmla="*/ 8028 h 2244255"/>
              <a:gd name="connsiteX2" fmla="*/ 3898773 w 3898773"/>
              <a:gd name="connsiteY2" fmla="*/ 0 h 2244255"/>
              <a:gd name="connsiteX3" fmla="*/ 3591080 w 3898773"/>
              <a:gd name="connsiteY3" fmla="*/ 2244255 h 2244255"/>
              <a:gd name="connsiteX4" fmla="*/ 0 w 3898773"/>
              <a:gd name="connsiteY4" fmla="*/ 2230818 h 2244255"/>
              <a:gd name="connsiteX0" fmla="*/ 0 w 3907359"/>
              <a:gd name="connsiteY0" fmla="*/ 2230818 h 2244255"/>
              <a:gd name="connsiteX1" fmla="*/ 283997 w 3907359"/>
              <a:gd name="connsiteY1" fmla="*/ 8028 h 2244255"/>
              <a:gd name="connsiteX2" fmla="*/ 3907359 w 3907359"/>
              <a:gd name="connsiteY2" fmla="*/ 0 h 2244255"/>
              <a:gd name="connsiteX3" fmla="*/ 3591080 w 3907359"/>
              <a:gd name="connsiteY3" fmla="*/ 2244255 h 2244255"/>
              <a:gd name="connsiteX4" fmla="*/ 0 w 3907359"/>
              <a:gd name="connsiteY4" fmla="*/ 2230818 h 2244255"/>
              <a:gd name="connsiteX0" fmla="*/ 0 w 3907359"/>
              <a:gd name="connsiteY0" fmla="*/ 2230818 h 2244255"/>
              <a:gd name="connsiteX1" fmla="*/ 5701 w 3907359"/>
              <a:gd name="connsiteY1" fmla="*/ 77 h 2244255"/>
              <a:gd name="connsiteX2" fmla="*/ 3907359 w 3907359"/>
              <a:gd name="connsiteY2" fmla="*/ 0 h 2244255"/>
              <a:gd name="connsiteX3" fmla="*/ 3591080 w 3907359"/>
              <a:gd name="connsiteY3" fmla="*/ 2244255 h 2244255"/>
              <a:gd name="connsiteX4" fmla="*/ 0 w 3907359"/>
              <a:gd name="connsiteY4" fmla="*/ 2230818 h 2244255"/>
              <a:gd name="connsiteX0" fmla="*/ 0 w 3925035"/>
              <a:gd name="connsiteY0" fmla="*/ 2230818 h 2252206"/>
              <a:gd name="connsiteX1" fmla="*/ 5701 w 3925035"/>
              <a:gd name="connsiteY1" fmla="*/ 77 h 2252206"/>
              <a:gd name="connsiteX2" fmla="*/ 3907359 w 3925035"/>
              <a:gd name="connsiteY2" fmla="*/ 0 h 2252206"/>
              <a:gd name="connsiteX3" fmla="*/ 3925035 w 3925035"/>
              <a:gd name="connsiteY3" fmla="*/ 2252206 h 2252206"/>
              <a:gd name="connsiteX4" fmla="*/ 0 w 3925035"/>
              <a:gd name="connsiteY4" fmla="*/ 2230818 h 2252206"/>
              <a:gd name="connsiteX0" fmla="*/ 0 w 3932986"/>
              <a:gd name="connsiteY0" fmla="*/ 2230818 h 2236303"/>
              <a:gd name="connsiteX1" fmla="*/ 5701 w 3932986"/>
              <a:gd name="connsiteY1" fmla="*/ 77 h 2236303"/>
              <a:gd name="connsiteX2" fmla="*/ 3907359 w 3932986"/>
              <a:gd name="connsiteY2" fmla="*/ 0 h 2236303"/>
              <a:gd name="connsiteX3" fmla="*/ 3932986 w 3932986"/>
              <a:gd name="connsiteY3" fmla="*/ 2236303 h 2236303"/>
              <a:gd name="connsiteX4" fmla="*/ 0 w 3932986"/>
              <a:gd name="connsiteY4" fmla="*/ 2230818 h 2236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2986" h="2236303">
                <a:moveTo>
                  <a:pt x="0" y="2230818"/>
                </a:moveTo>
                <a:cubicBezTo>
                  <a:pt x="1900" y="1487238"/>
                  <a:pt x="3801" y="743657"/>
                  <a:pt x="5701" y="77"/>
                </a:cubicBezTo>
                <a:lnTo>
                  <a:pt x="3907359" y="0"/>
                </a:lnTo>
                <a:lnTo>
                  <a:pt x="3932986" y="2236303"/>
                </a:lnTo>
                <a:lnTo>
                  <a:pt x="0" y="2230818"/>
                </a:lnTo>
                <a:close/>
              </a:path>
            </a:pathLst>
          </a:custGeom>
        </p:spPr>
        <p:txBody>
          <a:bodyPr/>
          <a:lstStyle>
            <a:lvl1pPr algn="ctr">
              <a:defRPr/>
            </a:lvl1pPr>
          </a:lstStyle>
          <a:p>
            <a:r>
              <a:rPr lang="de-DE"/>
              <a:t>Bild durch Klicken auf Symbol hinzufügen</a:t>
            </a:r>
            <a:endParaRPr lang="de-DE" dirty="0"/>
          </a:p>
        </p:txBody>
      </p:sp>
    </p:spTree>
    <p:extLst>
      <p:ext uri="{BB962C8B-B14F-4D97-AF65-F5344CB8AC3E}">
        <p14:creationId xmlns:p14="http://schemas.microsoft.com/office/powerpoint/2010/main" val="3947575181"/>
      </p:ext>
    </p:extLst>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images_captio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0998" y="348713"/>
            <a:ext cx="7831875" cy="316305"/>
          </a:xfrm>
        </p:spPr>
        <p:txBody>
          <a:bodyPr anchor="t" anchorCtr="0">
            <a:noAutofit/>
          </a:bodyPr>
          <a:lstStyle>
            <a:lvl1pPr algn="l">
              <a:defRPr sz="2300"/>
            </a:lvl1pPr>
          </a:lstStyle>
          <a:p>
            <a:r>
              <a:rPr lang="de-DE" dirty="0"/>
              <a:t>Folientitel</a:t>
            </a:r>
            <a:endParaRPr lang="en-US" dirty="0"/>
          </a:p>
        </p:txBody>
      </p:sp>
      <p:sp>
        <p:nvSpPr>
          <p:cNvPr id="3" name="Subtitle 2">
            <a:extLst>
              <a:ext uri="{FF2B5EF4-FFF2-40B4-BE49-F238E27FC236}">
                <a16:creationId xmlns:a16="http://schemas.microsoft.com/office/drawing/2014/main" id="{ADFB7B06-6219-7675-586C-825793B6BCD1}"/>
              </a:ext>
            </a:extLst>
          </p:cNvPr>
          <p:cNvSpPr>
            <a:spLocks noGrp="1"/>
          </p:cNvSpPr>
          <p:nvPr>
            <p:ph type="subTitle" idx="1" hasCustomPrompt="1"/>
          </p:nvPr>
        </p:nvSpPr>
        <p:spPr>
          <a:xfrm>
            <a:off x="380998" y="778710"/>
            <a:ext cx="7831875" cy="719678"/>
          </a:xfrm>
        </p:spPr>
        <p:txBody>
          <a:bodyPr>
            <a:normAutofit/>
          </a:bodyPr>
          <a:lstStyle>
            <a:lvl1pPr marL="0" indent="0" algn="l">
              <a:lnSpc>
                <a:spcPct val="110000"/>
              </a:lnSpc>
              <a:buNone/>
              <a:defRPr sz="16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a:t>Folientext</a:t>
            </a:r>
          </a:p>
        </p:txBody>
      </p:sp>
      <p:pic>
        <p:nvPicPr>
          <p:cNvPr id="4" name="Grafik 3">
            <a:extLst>
              <a:ext uri="{FF2B5EF4-FFF2-40B4-BE49-F238E27FC236}">
                <a16:creationId xmlns:a16="http://schemas.microsoft.com/office/drawing/2014/main" id="{BAC80A55-7D6B-C2E7-1228-6B7A8433C856}"/>
              </a:ext>
            </a:extLst>
          </p:cNvPr>
          <p:cNvPicPr>
            <a:picLocks noChangeAspect="1"/>
          </p:cNvPicPr>
          <p:nvPr userDrawn="1"/>
        </p:nvPicPr>
        <p:blipFill>
          <a:blip r:embed="rId2"/>
          <a:stretch>
            <a:fillRect/>
          </a:stretch>
        </p:blipFill>
        <p:spPr>
          <a:xfrm>
            <a:off x="8411527" y="246698"/>
            <a:ext cx="422564" cy="464820"/>
          </a:xfrm>
          <a:prstGeom prst="rect">
            <a:avLst/>
          </a:prstGeom>
        </p:spPr>
      </p:pic>
      <p:sp>
        <p:nvSpPr>
          <p:cNvPr id="6" name="Rechteck 11">
            <a:extLst>
              <a:ext uri="{FF2B5EF4-FFF2-40B4-BE49-F238E27FC236}">
                <a16:creationId xmlns:a16="http://schemas.microsoft.com/office/drawing/2014/main" id="{30EF0E9D-3E41-96A1-5523-8CFF11853BD3}"/>
              </a:ext>
            </a:extLst>
          </p:cNvPr>
          <p:cNvSpPr/>
          <p:nvPr userDrawn="1"/>
        </p:nvSpPr>
        <p:spPr>
          <a:xfrm>
            <a:off x="399650" y="1797283"/>
            <a:ext cx="2511800" cy="2245909"/>
          </a:xfrm>
          <a:prstGeom prst="rect">
            <a:avLst/>
          </a:prstGeom>
          <a:solidFill>
            <a:srgbClr val="B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Textplatzhalter 11">
            <a:extLst>
              <a:ext uri="{FF2B5EF4-FFF2-40B4-BE49-F238E27FC236}">
                <a16:creationId xmlns:a16="http://schemas.microsoft.com/office/drawing/2014/main" id="{BEFCF083-4CAE-9A22-357E-9C977F397A9E}"/>
              </a:ext>
            </a:extLst>
          </p:cNvPr>
          <p:cNvSpPr>
            <a:spLocks noGrp="1"/>
          </p:cNvSpPr>
          <p:nvPr>
            <p:ph type="body" sz="quarter" idx="12" hasCustomPrompt="1"/>
          </p:nvPr>
        </p:nvSpPr>
        <p:spPr>
          <a:xfrm>
            <a:off x="399650" y="4233863"/>
            <a:ext cx="2511800" cy="658812"/>
          </a:xfrm>
        </p:spPr>
        <p:txBody>
          <a:bodyPr>
            <a:noAutofit/>
          </a:bodyPr>
          <a:lstStyle>
            <a:lvl1pPr marL="0" indent="0">
              <a:lnSpc>
                <a:spcPct val="110000"/>
              </a:lnSpc>
              <a:buNone/>
              <a:defRPr sz="1400"/>
            </a:lvl1pPr>
            <a:lvl2pPr>
              <a:defRPr sz="1400"/>
            </a:lvl2pPr>
            <a:lvl3pPr>
              <a:defRPr sz="1400"/>
            </a:lvl3pPr>
            <a:lvl4pPr>
              <a:defRPr sz="1400"/>
            </a:lvl4pPr>
            <a:lvl5pPr marL="1371600" indent="0">
              <a:buNone/>
              <a:defRPr sz="1400"/>
            </a:lvl5pPr>
          </a:lstStyle>
          <a:p>
            <a:pPr lvl="0"/>
            <a:r>
              <a:rPr lang="de-DE" dirty="0"/>
              <a:t>Bildlegende</a:t>
            </a:r>
          </a:p>
        </p:txBody>
      </p:sp>
      <p:sp>
        <p:nvSpPr>
          <p:cNvPr id="15" name="Bildplatzhalter 14">
            <a:extLst>
              <a:ext uri="{FF2B5EF4-FFF2-40B4-BE49-F238E27FC236}">
                <a16:creationId xmlns:a16="http://schemas.microsoft.com/office/drawing/2014/main" id="{3137257B-3991-636E-664B-ABF967F1292B}"/>
              </a:ext>
            </a:extLst>
          </p:cNvPr>
          <p:cNvSpPr>
            <a:spLocks noGrp="1"/>
          </p:cNvSpPr>
          <p:nvPr>
            <p:ph type="pic" sz="quarter" idx="14"/>
          </p:nvPr>
        </p:nvSpPr>
        <p:spPr>
          <a:xfrm>
            <a:off x="493705" y="1726577"/>
            <a:ext cx="2517867" cy="2229626"/>
          </a:xfrm>
          <a:prstGeom prst="rect">
            <a:avLst/>
          </a:prstGeom>
        </p:spPr>
        <p:txBody>
          <a:bodyPr/>
          <a:lstStyle>
            <a:lvl1pPr algn="ctr">
              <a:defRPr/>
            </a:lvl1pPr>
          </a:lstStyle>
          <a:p>
            <a:r>
              <a:rPr lang="de-DE"/>
              <a:t>Bild durch Klicken auf Symbol hinzufügen</a:t>
            </a:r>
            <a:endParaRPr lang="de-DE" dirty="0"/>
          </a:p>
        </p:txBody>
      </p:sp>
      <p:sp>
        <p:nvSpPr>
          <p:cNvPr id="7" name="Rechteck 11">
            <a:extLst>
              <a:ext uri="{FF2B5EF4-FFF2-40B4-BE49-F238E27FC236}">
                <a16:creationId xmlns:a16="http://schemas.microsoft.com/office/drawing/2014/main" id="{478E42A3-FB92-B9B7-0F43-3EE6AD0093C1}"/>
              </a:ext>
            </a:extLst>
          </p:cNvPr>
          <p:cNvSpPr/>
          <p:nvPr userDrawn="1"/>
        </p:nvSpPr>
        <p:spPr>
          <a:xfrm>
            <a:off x="3194057" y="1797283"/>
            <a:ext cx="2511800" cy="2245909"/>
          </a:xfrm>
          <a:prstGeom prst="rect">
            <a:avLst/>
          </a:prstGeom>
          <a:solidFill>
            <a:srgbClr val="B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Textplatzhalter 11">
            <a:extLst>
              <a:ext uri="{FF2B5EF4-FFF2-40B4-BE49-F238E27FC236}">
                <a16:creationId xmlns:a16="http://schemas.microsoft.com/office/drawing/2014/main" id="{F1CFCB62-8B4F-7571-3B43-164566CD1C4F}"/>
              </a:ext>
            </a:extLst>
          </p:cNvPr>
          <p:cNvSpPr>
            <a:spLocks noGrp="1"/>
          </p:cNvSpPr>
          <p:nvPr>
            <p:ph type="body" sz="quarter" idx="15" hasCustomPrompt="1"/>
          </p:nvPr>
        </p:nvSpPr>
        <p:spPr>
          <a:xfrm>
            <a:off x="3194057" y="4233863"/>
            <a:ext cx="2511800" cy="658812"/>
          </a:xfrm>
        </p:spPr>
        <p:txBody>
          <a:bodyPr>
            <a:noAutofit/>
          </a:bodyPr>
          <a:lstStyle>
            <a:lvl1pPr marL="0" indent="0">
              <a:lnSpc>
                <a:spcPct val="110000"/>
              </a:lnSpc>
              <a:buNone/>
              <a:defRPr sz="1400"/>
            </a:lvl1pPr>
            <a:lvl2pPr>
              <a:defRPr sz="1400"/>
            </a:lvl2pPr>
            <a:lvl3pPr>
              <a:defRPr sz="1400"/>
            </a:lvl3pPr>
            <a:lvl4pPr>
              <a:defRPr sz="1400"/>
            </a:lvl4pPr>
            <a:lvl5pPr marL="1371600" indent="0">
              <a:buNone/>
              <a:defRPr sz="1400"/>
            </a:lvl5pPr>
          </a:lstStyle>
          <a:p>
            <a:pPr lvl="0"/>
            <a:r>
              <a:rPr lang="de-DE" dirty="0"/>
              <a:t>Bildlegende</a:t>
            </a:r>
          </a:p>
        </p:txBody>
      </p:sp>
      <p:sp>
        <p:nvSpPr>
          <p:cNvPr id="9" name="Bildplatzhalter 14">
            <a:extLst>
              <a:ext uri="{FF2B5EF4-FFF2-40B4-BE49-F238E27FC236}">
                <a16:creationId xmlns:a16="http://schemas.microsoft.com/office/drawing/2014/main" id="{D6028FF9-28F8-8705-903F-DE5CE213962D}"/>
              </a:ext>
            </a:extLst>
          </p:cNvPr>
          <p:cNvSpPr>
            <a:spLocks noGrp="1"/>
          </p:cNvSpPr>
          <p:nvPr>
            <p:ph type="pic" sz="quarter" idx="16"/>
          </p:nvPr>
        </p:nvSpPr>
        <p:spPr>
          <a:xfrm>
            <a:off x="3294179" y="1726578"/>
            <a:ext cx="2511800" cy="2229625"/>
          </a:xfrm>
          <a:prstGeom prst="rect">
            <a:avLst/>
          </a:prstGeom>
        </p:spPr>
        <p:txBody>
          <a:bodyPr/>
          <a:lstStyle>
            <a:lvl1pPr algn="ctr">
              <a:defRPr/>
            </a:lvl1pPr>
          </a:lstStyle>
          <a:p>
            <a:r>
              <a:rPr lang="de-DE"/>
              <a:t>Bild durch Klicken auf Symbol hinzufügen</a:t>
            </a:r>
            <a:endParaRPr lang="de-DE" dirty="0"/>
          </a:p>
        </p:txBody>
      </p:sp>
      <p:sp>
        <p:nvSpPr>
          <p:cNvPr id="10" name="Rechteck 11">
            <a:extLst>
              <a:ext uri="{FF2B5EF4-FFF2-40B4-BE49-F238E27FC236}">
                <a16:creationId xmlns:a16="http://schemas.microsoft.com/office/drawing/2014/main" id="{7DD19DC7-6D8D-A61F-6791-ECF830D822D6}"/>
              </a:ext>
            </a:extLst>
          </p:cNvPr>
          <p:cNvSpPr/>
          <p:nvPr userDrawn="1"/>
        </p:nvSpPr>
        <p:spPr>
          <a:xfrm>
            <a:off x="5973833" y="1797283"/>
            <a:ext cx="2511800" cy="2245909"/>
          </a:xfrm>
          <a:prstGeom prst="rect">
            <a:avLst/>
          </a:prstGeom>
          <a:solidFill>
            <a:srgbClr val="B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Textplatzhalter 11">
            <a:extLst>
              <a:ext uri="{FF2B5EF4-FFF2-40B4-BE49-F238E27FC236}">
                <a16:creationId xmlns:a16="http://schemas.microsoft.com/office/drawing/2014/main" id="{C16E8CFC-D84A-7AE8-11C6-01133B9E7D9A}"/>
              </a:ext>
            </a:extLst>
          </p:cNvPr>
          <p:cNvSpPr>
            <a:spLocks noGrp="1"/>
          </p:cNvSpPr>
          <p:nvPr>
            <p:ph type="body" sz="quarter" idx="17" hasCustomPrompt="1"/>
          </p:nvPr>
        </p:nvSpPr>
        <p:spPr>
          <a:xfrm>
            <a:off x="5973833" y="4233863"/>
            <a:ext cx="2511800" cy="658812"/>
          </a:xfrm>
        </p:spPr>
        <p:txBody>
          <a:bodyPr>
            <a:noAutofit/>
          </a:bodyPr>
          <a:lstStyle>
            <a:lvl1pPr marL="0" indent="0">
              <a:lnSpc>
                <a:spcPct val="110000"/>
              </a:lnSpc>
              <a:buNone/>
              <a:defRPr sz="1400"/>
            </a:lvl1pPr>
            <a:lvl2pPr>
              <a:defRPr sz="1400"/>
            </a:lvl2pPr>
            <a:lvl3pPr>
              <a:defRPr sz="1400"/>
            </a:lvl3pPr>
            <a:lvl4pPr>
              <a:defRPr sz="1400"/>
            </a:lvl4pPr>
            <a:lvl5pPr marL="1371600" indent="0">
              <a:buNone/>
              <a:defRPr sz="1400"/>
            </a:lvl5pPr>
          </a:lstStyle>
          <a:p>
            <a:pPr lvl="0"/>
            <a:r>
              <a:rPr lang="de-DE" dirty="0"/>
              <a:t>Bildlegende</a:t>
            </a:r>
          </a:p>
        </p:txBody>
      </p:sp>
      <p:sp>
        <p:nvSpPr>
          <p:cNvPr id="14" name="Bildplatzhalter 14">
            <a:extLst>
              <a:ext uri="{FF2B5EF4-FFF2-40B4-BE49-F238E27FC236}">
                <a16:creationId xmlns:a16="http://schemas.microsoft.com/office/drawing/2014/main" id="{FCD1EC4B-F27F-E095-9FC9-084F5CF44C00}"/>
              </a:ext>
            </a:extLst>
          </p:cNvPr>
          <p:cNvSpPr>
            <a:spLocks noGrp="1"/>
          </p:cNvSpPr>
          <p:nvPr>
            <p:ph type="pic" sz="quarter" idx="18"/>
          </p:nvPr>
        </p:nvSpPr>
        <p:spPr>
          <a:xfrm>
            <a:off x="6073955" y="1726578"/>
            <a:ext cx="2484829" cy="2229625"/>
          </a:xfrm>
          <a:prstGeom prst="rect">
            <a:avLst/>
          </a:prstGeom>
        </p:spPr>
        <p:txBody>
          <a:bodyPr/>
          <a:lstStyle>
            <a:lvl1pPr algn="ctr">
              <a:defRPr/>
            </a:lvl1pPr>
          </a:lstStyle>
          <a:p>
            <a:r>
              <a:rPr lang="de-DE"/>
              <a:t>Bild durch Klicken auf Symbol hinzufügen</a:t>
            </a:r>
            <a:endParaRPr lang="de-DE" dirty="0"/>
          </a:p>
        </p:txBody>
      </p:sp>
    </p:spTree>
    <p:extLst>
      <p:ext uri="{BB962C8B-B14F-4D97-AF65-F5344CB8AC3E}">
        <p14:creationId xmlns:p14="http://schemas.microsoft.com/office/powerpoint/2010/main" val="2969201773"/>
      </p:ext>
    </p:extLst>
  </p:cSld>
  <p:clrMapOvr>
    <a:masterClrMapping/>
  </p:clrMapOvr>
  <p:transition spd="slow">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images_captio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0998" y="348713"/>
            <a:ext cx="7831875" cy="316305"/>
          </a:xfrm>
        </p:spPr>
        <p:txBody>
          <a:bodyPr anchor="t" anchorCtr="0">
            <a:noAutofit/>
          </a:bodyPr>
          <a:lstStyle>
            <a:lvl1pPr algn="l">
              <a:defRPr sz="2300"/>
            </a:lvl1pPr>
          </a:lstStyle>
          <a:p>
            <a:r>
              <a:rPr lang="de-DE" dirty="0"/>
              <a:t>Folientitel</a:t>
            </a:r>
            <a:endParaRPr lang="en-US" dirty="0"/>
          </a:p>
        </p:txBody>
      </p:sp>
      <p:sp>
        <p:nvSpPr>
          <p:cNvPr id="3" name="Subtitle 2">
            <a:extLst>
              <a:ext uri="{FF2B5EF4-FFF2-40B4-BE49-F238E27FC236}">
                <a16:creationId xmlns:a16="http://schemas.microsoft.com/office/drawing/2014/main" id="{ADFB7B06-6219-7675-586C-825793B6BCD1}"/>
              </a:ext>
            </a:extLst>
          </p:cNvPr>
          <p:cNvSpPr>
            <a:spLocks noGrp="1"/>
          </p:cNvSpPr>
          <p:nvPr>
            <p:ph type="subTitle" idx="1" hasCustomPrompt="1"/>
          </p:nvPr>
        </p:nvSpPr>
        <p:spPr>
          <a:xfrm>
            <a:off x="380998" y="778710"/>
            <a:ext cx="7831875" cy="719678"/>
          </a:xfrm>
        </p:spPr>
        <p:txBody>
          <a:bodyPr>
            <a:normAutofit/>
          </a:bodyPr>
          <a:lstStyle>
            <a:lvl1pPr marL="0" indent="0" algn="l">
              <a:lnSpc>
                <a:spcPct val="110000"/>
              </a:lnSpc>
              <a:buNone/>
              <a:defRPr sz="16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a:t>Folientext</a:t>
            </a:r>
          </a:p>
        </p:txBody>
      </p:sp>
      <p:pic>
        <p:nvPicPr>
          <p:cNvPr id="4" name="Grafik 3">
            <a:extLst>
              <a:ext uri="{FF2B5EF4-FFF2-40B4-BE49-F238E27FC236}">
                <a16:creationId xmlns:a16="http://schemas.microsoft.com/office/drawing/2014/main" id="{BAC80A55-7D6B-C2E7-1228-6B7A8433C856}"/>
              </a:ext>
            </a:extLst>
          </p:cNvPr>
          <p:cNvPicPr>
            <a:picLocks noChangeAspect="1"/>
          </p:cNvPicPr>
          <p:nvPr userDrawn="1"/>
        </p:nvPicPr>
        <p:blipFill>
          <a:blip r:embed="rId2"/>
          <a:stretch>
            <a:fillRect/>
          </a:stretch>
        </p:blipFill>
        <p:spPr>
          <a:xfrm>
            <a:off x="8411527" y="246698"/>
            <a:ext cx="422564" cy="464820"/>
          </a:xfrm>
          <a:prstGeom prst="rect">
            <a:avLst/>
          </a:prstGeom>
        </p:spPr>
      </p:pic>
      <p:sp>
        <p:nvSpPr>
          <p:cNvPr id="12" name="Textplatzhalter 11">
            <a:extLst>
              <a:ext uri="{FF2B5EF4-FFF2-40B4-BE49-F238E27FC236}">
                <a16:creationId xmlns:a16="http://schemas.microsoft.com/office/drawing/2014/main" id="{BEFCF083-4CAE-9A22-357E-9C977F397A9E}"/>
              </a:ext>
            </a:extLst>
          </p:cNvPr>
          <p:cNvSpPr>
            <a:spLocks noGrp="1"/>
          </p:cNvSpPr>
          <p:nvPr>
            <p:ph type="body" sz="quarter" idx="12" hasCustomPrompt="1"/>
          </p:nvPr>
        </p:nvSpPr>
        <p:spPr>
          <a:xfrm>
            <a:off x="406737" y="3551578"/>
            <a:ext cx="1925999" cy="1260000"/>
          </a:xfrm>
        </p:spPr>
        <p:txBody>
          <a:bodyPr>
            <a:noAutofit/>
          </a:bodyPr>
          <a:lstStyle>
            <a:lvl1pPr marL="0" indent="0">
              <a:lnSpc>
                <a:spcPct val="110000"/>
              </a:lnSpc>
              <a:buNone/>
              <a:defRPr sz="1400"/>
            </a:lvl1pPr>
            <a:lvl2pPr>
              <a:defRPr sz="1400"/>
            </a:lvl2pPr>
            <a:lvl3pPr>
              <a:defRPr sz="1400"/>
            </a:lvl3pPr>
            <a:lvl4pPr>
              <a:defRPr sz="1400"/>
            </a:lvl4pPr>
            <a:lvl5pPr marL="1371600" indent="0">
              <a:buNone/>
              <a:defRPr sz="1400"/>
            </a:lvl5pPr>
          </a:lstStyle>
          <a:p>
            <a:pPr lvl="0"/>
            <a:r>
              <a:rPr lang="de-DE" dirty="0"/>
              <a:t>Bildlegende</a:t>
            </a:r>
          </a:p>
        </p:txBody>
      </p:sp>
      <p:sp>
        <p:nvSpPr>
          <p:cNvPr id="5" name="Textplatzhalter 11">
            <a:extLst>
              <a:ext uri="{FF2B5EF4-FFF2-40B4-BE49-F238E27FC236}">
                <a16:creationId xmlns:a16="http://schemas.microsoft.com/office/drawing/2014/main" id="{C133B6D0-D5FF-2456-DBB0-EB1A3866B9CA}"/>
              </a:ext>
            </a:extLst>
          </p:cNvPr>
          <p:cNvSpPr>
            <a:spLocks noGrp="1"/>
          </p:cNvSpPr>
          <p:nvPr>
            <p:ph type="body" sz="quarter" idx="19" hasCustomPrompt="1"/>
          </p:nvPr>
        </p:nvSpPr>
        <p:spPr>
          <a:xfrm>
            <a:off x="662264" y="1773352"/>
            <a:ext cx="1908000" cy="252000"/>
          </a:xfrm>
        </p:spPr>
        <p:txBody>
          <a:bodyPr>
            <a:noAutofit/>
          </a:bodyPr>
          <a:lstStyle>
            <a:lvl1pPr marL="0" indent="0">
              <a:lnSpc>
                <a:spcPct val="110000"/>
              </a:lnSpc>
              <a:buNone/>
              <a:defRPr sz="1400"/>
            </a:lvl1pPr>
            <a:lvl2pPr>
              <a:defRPr sz="1400"/>
            </a:lvl2pPr>
            <a:lvl3pPr>
              <a:defRPr sz="1400"/>
            </a:lvl3pPr>
            <a:lvl4pPr>
              <a:defRPr sz="1400"/>
            </a:lvl4pPr>
            <a:lvl5pPr marL="1371600" indent="0">
              <a:buNone/>
              <a:defRPr sz="1400"/>
            </a:lvl5pPr>
          </a:lstStyle>
          <a:p>
            <a:pPr lvl="0"/>
            <a:r>
              <a:rPr lang="de-DE" dirty="0"/>
              <a:t>Bildlegende</a:t>
            </a:r>
          </a:p>
        </p:txBody>
      </p:sp>
      <p:sp>
        <p:nvSpPr>
          <p:cNvPr id="13" name="Textplatzhalter 11">
            <a:extLst>
              <a:ext uri="{FF2B5EF4-FFF2-40B4-BE49-F238E27FC236}">
                <a16:creationId xmlns:a16="http://schemas.microsoft.com/office/drawing/2014/main" id="{998E2BCB-F569-05E4-1B63-30D92DD85170}"/>
              </a:ext>
            </a:extLst>
          </p:cNvPr>
          <p:cNvSpPr>
            <a:spLocks noGrp="1"/>
          </p:cNvSpPr>
          <p:nvPr>
            <p:ph type="body" sz="quarter" idx="20" hasCustomPrompt="1"/>
          </p:nvPr>
        </p:nvSpPr>
        <p:spPr>
          <a:xfrm>
            <a:off x="2723860" y="1773352"/>
            <a:ext cx="1908000" cy="252000"/>
          </a:xfrm>
        </p:spPr>
        <p:txBody>
          <a:bodyPr>
            <a:noAutofit/>
          </a:bodyPr>
          <a:lstStyle>
            <a:lvl1pPr marL="0" indent="0">
              <a:lnSpc>
                <a:spcPct val="110000"/>
              </a:lnSpc>
              <a:buNone/>
              <a:defRPr sz="1400"/>
            </a:lvl1pPr>
            <a:lvl2pPr>
              <a:defRPr sz="1400"/>
            </a:lvl2pPr>
            <a:lvl3pPr>
              <a:defRPr sz="1400"/>
            </a:lvl3pPr>
            <a:lvl4pPr>
              <a:defRPr sz="1400"/>
            </a:lvl4pPr>
            <a:lvl5pPr marL="1371600" indent="0">
              <a:buNone/>
              <a:defRPr sz="1400"/>
            </a:lvl5pPr>
          </a:lstStyle>
          <a:p>
            <a:pPr lvl="0"/>
            <a:r>
              <a:rPr lang="de-DE" dirty="0"/>
              <a:t>Bildlegende</a:t>
            </a:r>
          </a:p>
        </p:txBody>
      </p:sp>
      <p:sp>
        <p:nvSpPr>
          <p:cNvPr id="62" name="Rechteck 19">
            <a:extLst>
              <a:ext uri="{FF2B5EF4-FFF2-40B4-BE49-F238E27FC236}">
                <a16:creationId xmlns:a16="http://schemas.microsoft.com/office/drawing/2014/main" id="{82D50EB1-B7A5-9EEB-DD1C-F895B3373D70}"/>
              </a:ext>
            </a:extLst>
          </p:cNvPr>
          <p:cNvSpPr/>
          <p:nvPr userDrawn="1"/>
        </p:nvSpPr>
        <p:spPr>
          <a:xfrm>
            <a:off x="410573" y="2140167"/>
            <a:ext cx="1922163" cy="1243355"/>
          </a:xfrm>
          <a:prstGeom prst="rect">
            <a:avLst/>
          </a:prstGeom>
          <a:solidFill>
            <a:srgbClr val="B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Bildplatzhalter 14">
            <a:extLst>
              <a:ext uri="{FF2B5EF4-FFF2-40B4-BE49-F238E27FC236}">
                <a16:creationId xmlns:a16="http://schemas.microsoft.com/office/drawing/2014/main" id="{A5F614DB-B9E0-3634-3FF2-9EF5F091D891}"/>
              </a:ext>
            </a:extLst>
          </p:cNvPr>
          <p:cNvSpPr>
            <a:spLocks noGrp="1"/>
          </p:cNvSpPr>
          <p:nvPr>
            <p:ph type="pic" sz="quarter" idx="14"/>
          </p:nvPr>
        </p:nvSpPr>
        <p:spPr>
          <a:xfrm>
            <a:off x="486417" y="2094499"/>
            <a:ext cx="1922163" cy="1230493"/>
          </a:xfrm>
          <a:prstGeom prst="rect">
            <a:avLst/>
          </a:prstGeom>
        </p:spPr>
        <p:txBody>
          <a:bodyPr/>
          <a:lstStyle>
            <a:lvl1pPr algn="ctr">
              <a:defRPr/>
            </a:lvl1pPr>
          </a:lstStyle>
          <a:p>
            <a:r>
              <a:rPr lang="de-DE"/>
              <a:t>Bild durch Klicken auf Symbol hinzufügen</a:t>
            </a:r>
            <a:endParaRPr lang="de-DE" dirty="0"/>
          </a:p>
        </p:txBody>
      </p:sp>
      <p:sp>
        <p:nvSpPr>
          <p:cNvPr id="72" name="Rechteck 19">
            <a:extLst>
              <a:ext uri="{FF2B5EF4-FFF2-40B4-BE49-F238E27FC236}">
                <a16:creationId xmlns:a16="http://schemas.microsoft.com/office/drawing/2014/main" id="{A29D81E8-119E-B8A6-3FFA-D6B7ADD9EF78}"/>
              </a:ext>
            </a:extLst>
          </p:cNvPr>
          <p:cNvSpPr/>
          <p:nvPr userDrawn="1"/>
        </p:nvSpPr>
        <p:spPr>
          <a:xfrm>
            <a:off x="2474505" y="2140167"/>
            <a:ext cx="1905688" cy="1253972"/>
          </a:xfrm>
          <a:prstGeom prst="rect">
            <a:avLst/>
          </a:prstGeom>
          <a:solidFill>
            <a:srgbClr val="B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 name="Bildplatzhalter 14">
            <a:extLst>
              <a:ext uri="{FF2B5EF4-FFF2-40B4-BE49-F238E27FC236}">
                <a16:creationId xmlns:a16="http://schemas.microsoft.com/office/drawing/2014/main" id="{3FE453D8-633C-1CDD-B46D-3F426A025088}"/>
              </a:ext>
            </a:extLst>
          </p:cNvPr>
          <p:cNvSpPr>
            <a:spLocks noGrp="1"/>
          </p:cNvSpPr>
          <p:nvPr>
            <p:ph type="pic" sz="quarter" idx="22"/>
          </p:nvPr>
        </p:nvSpPr>
        <p:spPr>
          <a:xfrm>
            <a:off x="2550348" y="2094499"/>
            <a:ext cx="1905689" cy="1230493"/>
          </a:xfrm>
          <a:prstGeom prst="rect">
            <a:avLst/>
          </a:prstGeom>
        </p:spPr>
        <p:txBody>
          <a:bodyPr/>
          <a:lstStyle>
            <a:lvl1pPr algn="ctr">
              <a:defRPr/>
            </a:lvl1pPr>
          </a:lstStyle>
          <a:p>
            <a:r>
              <a:rPr lang="de-DE"/>
              <a:t>Bild durch Klicken auf Symbol hinzufügen</a:t>
            </a:r>
            <a:endParaRPr lang="de-DE" dirty="0"/>
          </a:p>
        </p:txBody>
      </p:sp>
      <p:sp>
        <p:nvSpPr>
          <p:cNvPr id="74" name="Rechteck 19">
            <a:extLst>
              <a:ext uri="{FF2B5EF4-FFF2-40B4-BE49-F238E27FC236}">
                <a16:creationId xmlns:a16="http://schemas.microsoft.com/office/drawing/2014/main" id="{6E4BBF06-3519-DDA0-BA59-05329AA272CF}"/>
              </a:ext>
            </a:extLst>
          </p:cNvPr>
          <p:cNvSpPr/>
          <p:nvPr userDrawn="1"/>
        </p:nvSpPr>
        <p:spPr>
          <a:xfrm>
            <a:off x="4521961" y="2140167"/>
            <a:ext cx="1928188" cy="1253972"/>
          </a:xfrm>
          <a:prstGeom prst="rect">
            <a:avLst/>
          </a:prstGeom>
          <a:solidFill>
            <a:srgbClr val="B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Bildplatzhalter 14">
            <a:extLst>
              <a:ext uri="{FF2B5EF4-FFF2-40B4-BE49-F238E27FC236}">
                <a16:creationId xmlns:a16="http://schemas.microsoft.com/office/drawing/2014/main" id="{F3B846A8-F115-3331-FA44-7908C3223609}"/>
              </a:ext>
            </a:extLst>
          </p:cNvPr>
          <p:cNvSpPr>
            <a:spLocks noGrp="1"/>
          </p:cNvSpPr>
          <p:nvPr>
            <p:ph type="pic" sz="quarter" idx="23"/>
          </p:nvPr>
        </p:nvSpPr>
        <p:spPr>
          <a:xfrm>
            <a:off x="4597804" y="2094499"/>
            <a:ext cx="1918269" cy="1230493"/>
          </a:xfrm>
          <a:prstGeom prst="rect">
            <a:avLst/>
          </a:prstGeom>
        </p:spPr>
        <p:txBody>
          <a:bodyPr/>
          <a:lstStyle>
            <a:lvl1pPr algn="ctr">
              <a:defRPr/>
            </a:lvl1pPr>
          </a:lstStyle>
          <a:p>
            <a:r>
              <a:rPr lang="de-DE"/>
              <a:t>Bild durch Klicken auf Symbol hinzufügen</a:t>
            </a:r>
            <a:endParaRPr lang="de-DE" dirty="0"/>
          </a:p>
        </p:txBody>
      </p:sp>
      <p:sp>
        <p:nvSpPr>
          <p:cNvPr id="76" name="Rechteck 19">
            <a:extLst>
              <a:ext uri="{FF2B5EF4-FFF2-40B4-BE49-F238E27FC236}">
                <a16:creationId xmlns:a16="http://schemas.microsoft.com/office/drawing/2014/main" id="{7F74CAB6-EE8F-0D5F-F80C-AA432C5132B5}"/>
              </a:ext>
            </a:extLst>
          </p:cNvPr>
          <p:cNvSpPr/>
          <p:nvPr userDrawn="1"/>
        </p:nvSpPr>
        <p:spPr>
          <a:xfrm>
            <a:off x="6581466" y="2140167"/>
            <a:ext cx="1922163" cy="1253972"/>
          </a:xfrm>
          <a:prstGeom prst="rect">
            <a:avLst/>
          </a:prstGeom>
          <a:solidFill>
            <a:srgbClr val="B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Bildplatzhalter 14">
            <a:extLst>
              <a:ext uri="{FF2B5EF4-FFF2-40B4-BE49-F238E27FC236}">
                <a16:creationId xmlns:a16="http://schemas.microsoft.com/office/drawing/2014/main" id="{A7536D62-2D1A-B106-A0B2-342697A5502D}"/>
              </a:ext>
            </a:extLst>
          </p:cNvPr>
          <p:cNvSpPr>
            <a:spLocks noGrp="1"/>
          </p:cNvSpPr>
          <p:nvPr>
            <p:ph type="pic" sz="quarter" idx="24"/>
          </p:nvPr>
        </p:nvSpPr>
        <p:spPr>
          <a:xfrm>
            <a:off x="6657310" y="2094499"/>
            <a:ext cx="1911712" cy="1230493"/>
          </a:xfrm>
          <a:prstGeom prst="rect">
            <a:avLst/>
          </a:prstGeom>
        </p:spPr>
        <p:txBody>
          <a:bodyPr/>
          <a:lstStyle>
            <a:lvl1pPr algn="ctr">
              <a:defRPr/>
            </a:lvl1pPr>
          </a:lstStyle>
          <a:p>
            <a:r>
              <a:rPr lang="de-DE"/>
              <a:t>Bild durch Klicken auf Symbol hinzufügen</a:t>
            </a:r>
            <a:endParaRPr lang="de-DE" dirty="0"/>
          </a:p>
        </p:txBody>
      </p:sp>
      <p:sp>
        <p:nvSpPr>
          <p:cNvPr id="80" name="Textplatzhalter 11">
            <a:extLst>
              <a:ext uri="{FF2B5EF4-FFF2-40B4-BE49-F238E27FC236}">
                <a16:creationId xmlns:a16="http://schemas.microsoft.com/office/drawing/2014/main" id="{4EB8D87F-47D5-3FBB-4021-C255F3608DC6}"/>
              </a:ext>
            </a:extLst>
          </p:cNvPr>
          <p:cNvSpPr>
            <a:spLocks noGrp="1"/>
          </p:cNvSpPr>
          <p:nvPr>
            <p:ph type="body" sz="quarter" idx="25" hasCustomPrompt="1"/>
          </p:nvPr>
        </p:nvSpPr>
        <p:spPr>
          <a:xfrm>
            <a:off x="4761666" y="1773352"/>
            <a:ext cx="1908000" cy="252000"/>
          </a:xfrm>
        </p:spPr>
        <p:txBody>
          <a:bodyPr>
            <a:noAutofit/>
          </a:bodyPr>
          <a:lstStyle>
            <a:lvl1pPr marL="0" indent="0">
              <a:lnSpc>
                <a:spcPct val="110000"/>
              </a:lnSpc>
              <a:buNone/>
              <a:defRPr sz="1400"/>
            </a:lvl1pPr>
            <a:lvl2pPr>
              <a:defRPr sz="1400"/>
            </a:lvl2pPr>
            <a:lvl3pPr>
              <a:defRPr sz="1400"/>
            </a:lvl3pPr>
            <a:lvl4pPr>
              <a:defRPr sz="1400"/>
            </a:lvl4pPr>
            <a:lvl5pPr marL="1371600" indent="0">
              <a:buNone/>
              <a:defRPr sz="1400"/>
            </a:lvl5pPr>
          </a:lstStyle>
          <a:p>
            <a:pPr lvl="0"/>
            <a:r>
              <a:rPr lang="de-DE" dirty="0"/>
              <a:t>Bildlegende</a:t>
            </a:r>
          </a:p>
        </p:txBody>
      </p:sp>
      <p:sp>
        <p:nvSpPr>
          <p:cNvPr id="81" name="Textplatzhalter 11">
            <a:extLst>
              <a:ext uri="{FF2B5EF4-FFF2-40B4-BE49-F238E27FC236}">
                <a16:creationId xmlns:a16="http://schemas.microsoft.com/office/drawing/2014/main" id="{2476D2AC-9F1E-4B3C-0B61-5F413108FEFF}"/>
              </a:ext>
            </a:extLst>
          </p:cNvPr>
          <p:cNvSpPr>
            <a:spLocks noGrp="1"/>
          </p:cNvSpPr>
          <p:nvPr>
            <p:ph type="body" sz="quarter" idx="26" hasCustomPrompt="1"/>
          </p:nvPr>
        </p:nvSpPr>
        <p:spPr>
          <a:xfrm>
            <a:off x="6825598" y="1773352"/>
            <a:ext cx="1908000" cy="252000"/>
          </a:xfrm>
        </p:spPr>
        <p:txBody>
          <a:bodyPr>
            <a:noAutofit/>
          </a:bodyPr>
          <a:lstStyle>
            <a:lvl1pPr marL="0" indent="0">
              <a:lnSpc>
                <a:spcPct val="110000"/>
              </a:lnSpc>
              <a:buNone/>
              <a:defRPr sz="1400"/>
            </a:lvl1pPr>
            <a:lvl2pPr>
              <a:defRPr sz="1400"/>
            </a:lvl2pPr>
            <a:lvl3pPr>
              <a:defRPr sz="1400"/>
            </a:lvl3pPr>
            <a:lvl4pPr>
              <a:defRPr sz="1400"/>
            </a:lvl4pPr>
            <a:lvl5pPr marL="1371600" indent="0">
              <a:buNone/>
              <a:defRPr sz="1400"/>
            </a:lvl5pPr>
          </a:lstStyle>
          <a:p>
            <a:pPr lvl="0"/>
            <a:r>
              <a:rPr lang="de-DE" dirty="0"/>
              <a:t>Bildlegende</a:t>
            </a:r>
          </a:p>
        </p:txBody>
      </p:sp>
      <p:sp>
        <p:nvSpPr>
          <p:cNvPr id="83" name="Textplatzhalter 11">
            <a:extLst>
              <a:ext uri="{FF2B5EF4-FFF2-40B4-BE49-F238E27FC236}">
                <a16:creationId xmlns:a16="http://schemas.microsoft.com/office/drawing/2014/main" id="{5FAB60BF-471F-9197-5FE0-43F286FE0B30}"/>
              </a:ext>
            </a:extLst>
          </p:cNvPr>
          <p:cNvSpPr>
            <a:spLocks noGrp="1"/>
          </p:cNvSpPr>
          <p:nvPr>
            <p:ph type="body" sz="quarter" idx="27" hasCustomPrompt="1"/>
          </p:nvPr>
        </p:nvSpPr>
        <p:spPr>
          <a:xfrm>
            <a:off x="2465443" y="3551578"/>
            <a:ext cx="1925999" cy="1260000"/>
          </a:xfrm>
        </p:spPr>
        <p:txBody>
          <a:bodyPr>
            <a:noAutofit/>
          </a:bodyPr>
          <a:lstStyle>
            <a:lvl1pPr marL="0" indent="0">
              <a:lnSpc>
                <a:spcPct val="110000"/>
              </a:lnSpc>
              <a:buNone/>
              <a:defRPr sz="1400"/>
            </a:lvl1pPr>
            <a:lvl2pPr>
              <a:defRPr sz="1400"/>
            </a:lvl2pPr>
            <a:lvl3pPr>
              <a:defRPr sz="1400"/>
            </a:lvl3pPr>
            <a:lvl4pPr>
              <a:defRPr sz="1400"/>
            </a:lvl4pPr>
            <a:lvl5pPr marL="1371600" indent="0">
              <a:buNone/>
              <a:defRPr sz="1400"/>
            </a:lvl5pPr>
          </a:lstStyle>
          <a:p>
            <a:pPr lvl="0"/>
            <a:r>
              <a:rPr lang="de-DE" dirty="0"/>
              <a:t>Bildlegende</a:t>
            </a:r>
          </a:p>
        </p:txBody>
      </p:sp>
      <p:sp>
        <p:nvSpPr>
          <p:cNvPr id="84" name="Textplatzhalter 11">
            <a:extLst>
              <a:ext uri="{FF2B5EF4-FFF2-40B4-BE49-F238E27FC236}">
                <a16:creationId xmlns:a16="http://schemas.microsoft.com/office/drawing/2014/main" id="{445C3C0D-03BC-5DF8-CF73-378BF12B2020}"/>
              </a:ext>
            </a:extLst>
          </p:cNvPr>
          <p:cNvSpPr>
            <a:spLocks noGrp="1"/>
          </p:cNvSpPr>
          <p:nvPr>
            <p:ph type="body" sz="quarter" idx="28" hasCustomPrompt="1"/>
          </p:nvPr>
        </p:nvSpPr>
        <p:spPr>
          <a:xfrm>
            <a:off x="4524149" y="3551578"/>
            <a:ext cx="1925999" cy="1260000"/>
          </a:xfrm>
        </p:spPr>
        <p:txBody>
          <a:bodyPr>
            <a:noAutofit/>
          </a:bodyPr>
          <a:lstStyle>
            <a:lvl1pPr marL="0" indent="0">
              <a:lnSpc>
                <a:spcPct val="110000"/>
              </a:lnSpc>
              <a:buNone/>
              <a:defRPr sz="1400"/>
            </a:lvl1pPr>
            <a:lvl2pPr>
              <a:defRPr sz="1400"/>
            </a:lvl2pPr>
            <a:lvl3pPr>
              <a:defRPr sz="1400"/>
            </a:lvl3pPr>
            <a:lvl4pPr>
              <a:defRPr sz="1400"/>
            </a:lvl4pPr>
            <a:lvl5pPr marL="1371600" indent="0">
              <a:buNone/>
              <a:defRPr sz="1400"/>
            </a:lvl5pPr>
          </a:lstStyle>
          <a:p>
            <a:pPr lvl="0"/>
            <a:r>
              <a:rPr lang="de-DE" dirty="0"/>
              <a:t>Bildlegende</a:t>
            </a:r>
          </a:p>
        </p:txBody>
      </p:sp>
      <p:sp>
        <p:nvSpPr>
          <p:cNvPr id="85" name="Textplatzhalter 11">
            <a:extLst>
              <a:ext uri="{FF2B5EF4-FFF2-40B4-BE49-F238E27FC236}">
                <a16:creationId xmlns:a16="http://schemas.microsoft.com/office/drawing/2014/main" id="{621B628F-BA05-D04F-28ED-565B7D99213C}"/>
              </a:ext>
            </a:extLst>
          </p:cNvPr>
          <p:cNvSpPr>
            <a:spLocks noGrp="1"/>
          </p:cNvSpPr>
          <p:nvPr>
            <p:ph type="body" sz="quarter" idx="29" hasCustomPrompt="1"/>
          </p:nvPr>
        </p:nvSpPr>
        <p:spPr>
          <a:xfrm>
            <a:off x="6577630" y="3551578"/>
            <a:ext cx="1925999" cy="1260000"/>
          </a:xfrm>
        </p:spPr>
        <p:txBody>
          <a:bodyPr>
            <a:noAutofit/>
          </a:bodyPr>
          <a:lstStyle>
            <a:lvl1pPr marL="0" indent="0">
              <a:lnSpc>
                <a:spcPct val="110000"/>
              </a:lnSpc>
              <a:buNone/>
              <a:defRPr sz="1400"/>
            </a:lvl1pPr>
            <a:lvl2pPr>
              <a:defRPr sz="1400"/>
            </a:lvl2pPr>
            <a:lvl3pPr>
              <a:defRPr sz="1400"/>
            </a:lvl3pPr>
            <a:lvl4pPr>
              <a:defRPr sz="1400"/>
            </a:lvl4pPr>
            <a:lvl5pPr marL="1371600" indent="0">
              <a:buNone/>
              <a:defRPr sz="1400"/>
            </a:lvl5pPr>
          </a:lstStyle>
          <a:p>
            <a:pPr lvl="0"/>
            <a:r>
              <a:rPr lang="de-DE" dirty="0"/>
              <a:t>Bildlegende</a:t>
            </a:r>
          </a:p>
        </p:txBody>
      </p:sp>
    </p:spTree>
    <p:extLst>
      <p:ext uri="{BB962C8B-B14F-4D97-AF65-F5344CB8AC3E}">
        <p14:creationId xmlns:p14="http://schemas.microsoft.com/office/powerpoint/2010/main" val="2298849244"/>
      </p:ext>
    </p:extLst>
  </p:cSld>
  <p:clrMapOvr>
    <a:masterClrMapping/>
  </p:clrMapOvr>
  <p:transition spd="slow">
    <p:push/>
  </p:transition>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inal slide_image­_1010x1080">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4B69802B-4F18-D435-8B99-D80045F8E134}"/>
              </a:ext>
            </a:extLst>
          </p:cNvPr>
          <p:cNvSpPr/>
          <p:nvPr userDrawn="1"/>
        </p:nvSpPr>
        <p:spPr>
          <a:xfrm>
            <a:off x="4177553" y="654426"/>
            <a:ext cx="4966447" cy="4494098"/>
          </a:xfrm>
          <a:custGeom>
            <a:avLst/>
            <a:gdLst>
              <a:gd name="connsiteX0" fmla="*/ 0 w 4966447"/>
              <a:gd name="connsiteY0" fmla="*/ 0 h 4494098"/>
              <a:gd name="connsiteX1" fmla="*/ 4966447 w 4966447"/>
              <a:gd name="connsiteY1" fmla="*/ 0 h 4494098"/>
              <a:gd name="connsiteX2" fmla="*/ 4966447 w 4966447"/>
              <a:gd name="connsiteY2" fmla="*/ 4494098 h 4494098"/>
              <a:gd name="connsiteX3" fmla="*/ 0 w 4966447"/>
              <a:gd name="connsiteY3" fmla="*/ 4494098 h 4494098"/>
              <a:gd name="connsiteX4" fmla="*/ 0 w 4966447"/>
              <a:gd name="connsiteY4" fmla="*/ 0 h 4494098"/>
              <a:gd name="connsiteX0" fmla="*/ 546265 w 4966447"/>
              <a:gd name="connsiteY0" fmla="*/ 11876 h 4494098"/>
              <a:gd name="connsiteX1" fmla="*/ 4966447 w 4966447"/>
              <a:gd name="connsiteY1" fmla="*/ 0 h 4494098"/>
              <a:gd name="connsiteX2" fmla="*/ 4966447 w 4966447"/>
              <a:gd name="connsiteY2" fmla="*/ 4494098 h 4494098"/>
              <a:gd name="connsiteX3" fmla="*/ 0 w 4966447"/>
              <a:gd name="connsiteY3" fmla="*/ 4494098 h 4494098"/>
              <a:gd name="connsiteX4" fmla="*/ 546265 w 4966447"/>
              <a:gd name="connsiteY4" fmla="*/ 11876 h 4494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6447" h="4494098">
                <a:moveTo>
                  <a:pt x="546265" y="11876"/>
                </a:moveTo>
                <a:lnTo>
                  <a:pt x="4966447" y="0"/>
                </a:lnTo>
                <a:lnTo>
                  <a:pt x="4966447" y="4494098"/>
                </a:lnTo>
                <a:lnTo>
                  <a:pt x="0" y="4494098"/>
                </a:lnTo>
                <a:lnTo>
                  <a:pt x="546265" y="11876"/>
                </a:lnTo>
                <a:close/>
              </a:path>
            </a:pathLst>
          </a:custGeom>
          <a:solidFill>
            <a:srgbClr val="B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Bildplatzhalter 16">
            <a:extLst>
              <a:ext uri="{FF2B5EF4-FFF2-40B4-BE49-F238E27FC236}">
                <a16:creationId xmlns:a16="http://schemas.microsoft.com/office/drawing/2014/main" id="{5DF1220F-A839-A315-D73A-BE4C87B9497C}"/>
              </a:ext>
            </a:extLst>
          </p:cNvPr>
          <p:cNvSpPr>
            <a:spLocks noGrp="1"/>
          </p:cNvSpPr>
          <p:nvPr>
            <p:ph type="pic" sz="quarter" idx="13" hasCustomPrompt="1"/>
          </p:nvPr>
        </p:nvSpPr>
        <p:spPr>
          <a:xfrm>
            <a:off x="4318706" y="1"/>
            <a:ext cx="4831390" cy="5149438"/>
          </a:xfrm>
          <a:custGeom>
            <a:avLst/>
            <a:gdLst>
              <a:gd name="connsiteX0" fmla="*/ 0 w 4169708"/>
              <a:gd name="connsiteY0" fmla="*/ 5143500 h 5143500"/>
              <a:gd name="connsiteX1" fmla="*/ 1042427 w 4169708"/>
              <a:gd name="connsiteY1" fmla="*/ 0 h 5143500"/>
              <a:gd name="connsiteX2" fmla="*/ 4169708 w 4169708"/>
              <a:gd name="connsiteY2" fmla="*/ 0 h 5143500"/>
              <a:gd name="connsiteX3" fmla="*/ 3127281 w 4169708"/>
              <a:gd name="connsiteY3" fmla="*/ 5143500 h 5143500"/>
              <a:gd name="connsiteX4" fmla="*/ 0 w 4169708"/>
              <a:gd name="connsiteY4" fmla="*/ 5143500 h 5143500"/>
              <a:gd name="connsiteX0" fmla="*/ 0 w 4799100"/>
              <a:gd name="connsiteY0" fmla="*/ 5149438 h 5149438"/>
              <a:gd name="connsiteX1" fmla="*/ 1671819 w 4799100"/>
              <a:gd name="connsiteY1" fmla="*/ 0 h 5149438"/>
              <a:gd name="connsiteX2" fmla="*/ 4799100 w 4799100"/>
              <a:gd name="connsiteY2" fmla="*/ 0 h 5149438"/>
              <a:gd name="connsiteX3" fmla="*/ 3756673 w 4799100"/>
              <a:gd name="connsiteY3" fmla="*/ 5143500 h 5149438"/>
              <a:gd name="connsiteX4" fmla="*/ 0 w 4799100"/>
              <a:gd name="connsiteY4" fmla="*/ 5149438 h 5149438"/>
              <a:gd name="connsiteX0" fmla="*/ 0 w 4799100"/>
              <a:gd name="connsiteY0" fmla="*/ 5149438 h 5149438"/>
              <a:gd name="connsiteX1" fmla="*/ 620853 w 4799100"/>
              <a:gd name="connsiteY1" fmla="*/ 17813 h 5149438"/>
              <a:gd name="connsiteX2" fmla="*/ 4799100 w 4799100"/>
              <a:gd name="connsiteY2" fmla="*/ 0 h 5149438"/>
              <a:gd name="connsiteX3" fmla="*/ 3756673 w 4799100"/>
              <a:gd name="connsiteY3" fmla="*/ 5143500 h 5149438"/>
              <a:gd name="connsiteX4" fmla="*/ 0 w 4799100"/>
              <a:gd name="connsiteY4" fmla="*/ 5149438 h 5149438"/>
              <a:gd name="connsiteX0" fmla="*/ 0 w 4831390"/>
              <a:gd name="connsiteY0" fmla="*/ 5149438 h 5149438"/>
              <a:gd name="connsiteX1" fmla="*/ 620853 w 4831390"/>
              <a:gd name="connsiteY1" fmla="*/ 17813 h 5149438"/>
              <a:gd name="connsiteX2" fmla="*/ 4799100 w 4831390"/>
              <a:gd name="connsiteY2" fmla="*/ 0 h 5149438"/>
              <a:gd name="connsiteX3" fmla="*/ 4831390 w 4831390"/>
              <a:gd name="connsiteY3" fmla="*/ 5149437 h 5149438"/>
              <a:gd name="connsiteX4" fmla="*/ 0 w 4831390"/>
              <a:gd name="connsiteY4" fmla="*/ 5149438 h 5149438"/>
              <a:gd name="connsiteX0" fmla="*/ 0 w 4834726"/>
              <a:gd name="connsiteY0" fmla="*/ 5143500 h 5143500"/>
              <a:gd name="connsiteX1" fmla="*/ 620853 w 4834726"/>
              <a:gd name="connsiteY1" fmla="*/ 11875 h 5143500"/>
              <a:gd name="connsiteX2" fmla="*/ 4834726 w 4834726"/>
              <a:gd name="connsiteY2" fmla="*/ 0 h 5143500"/>
              <a:gd name="connsiteX3" fmla="*/ 4831390 w 4834726"/>
              <a:gd name="connsiteY3" fmla="*/ 5143499 h 5143500"/>
              <a:gd name="connsiteX4" fmla="*/ 0 w 4834726"/>
              <a:gd name="connsiteY4" fmla="*/ 5143500 h 5143500"/>
              <a:gd name="connsiteX0" fmla="*/ 0 w 4834726"/>
              <a:gd name="connsiteY0" fmla="*/ 5149438 h 5149438"/>
              <a:gd name="connsiteX1" fmla="*/ 620853 w 4834726"/>
              <a:gd name="connsiteY1" fmla="*/ 0 h 5149438"/>
              <a:gd name="connsiteX2" fmla="*/ 4834726 w 4834726"/>
              <a:gd name="connsiteY2" fmla="*/ 5938 h 5149438"/>
              <a:gd name="connsiteX3" fmla="*/ 4831390 w 4834726"/>
              <a:gd name="connsiteY3" fmla="*/ 5149437 h 5149438"/>
              <a:gd name="connsiteX4" fmla="*/ 0 w 4834726"/>
              <a:gd name="connsiteY4" fmla="*/ 5149438 h 5149438"/>
              <a:gd name="connsiteX0" fmla="*/ 0 w 4831390"/>
              <a:gd name="connsiteY0" fmla="*/ 5149438 h 5149438"/>
              <a:gd name="connsiteX1" fmla="*/ 620853 w 4831390"/>
              <a:gd name="connsiteY1" fmla="*/ 0 h 5149438"/>
              <a:gd name="connsiteX2" fmla="*/ 4828788 w 4831390"/>
              <a:gd name="connsiteY2" fmla="*/ 1 h 5149438"/>
              <a:gd name="connsiteX3" fmla="*/ 4831390 w 4831390"/>
              <a:gd name="connsiteY3" fmla="*/ 5149437 h 5149438"/>
              <a:gd name="connsiteX4" fmla="*/ 0 w 4831390"/>
              <a:gd name="connsiteY4" fmla="*/ 5149438 h 5149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1390" h="5149438">
                <a:moveTo>
                  <a:pt x="0" y="5149438"/>
                </a:moveTo>
                <a:lnTo>
                  <a:pt x="620853" y="0"/>
                </a:lnTo>
                <a:lnTo>
                  <a:pt x="4828788" y="1"/>
                </a:lnTo>
                <a:cubicBezTo>
                  <a:pt x="4829655" y="1716480"/>
                  <a:pt x="4830523" y="3432958"/>
                  <a:pt x="4831390" y="5149437"/>
                </a:cubicBezTo>
                <a:lnTo>
                  <a:pt x="0" y="5149438"/>
                </a:lnTo>
                <a:close/>
              </a:path>
            </a:pathLst>
          </a:custGeom>
        </p:spPr>
        <p:txBody>
          <a:bodyPr anchor="ctr" anchorCtr="0"/>
          <a:lstStyle>
            <a:lvl1pPr marL="0" indent="0" algn="ctr">
              <a:buNone/>
              <a:defRPr/>
            </a:lvl1pPr>
          </a:lstStyle>
          <a:p>
            <a:r>
              <a:rPr lang="de-DE" dirty="0"/>
              <a:t>Bild einfügen</a:t>
            </a:r>
          </a:p>
        </p:txBody>
      </p:sp>
      <p:sp>
        <p:nvSpPr>
          <p:cNvPr id="4" name="Textfeld 3">
            <a:extLst>
              <a:ext uri="{FF2B5EF4-FFF2-40B4-BE49-F238E27FC236}">
                <a16:creationId xmlns:a16="http://schemas.microsoft.com/office/drawing/2014/main" id="{C73E4037-882C-564C-DD48-B94BC80B92DB}"/>
              </a:ext>
            </a:extLst>
          </p:cNvPr>
          <p:cNvSpPr txBox="1"/>
          <p:nvPr userDrawn="1"/>
        </p:nvSpPr>
        <p:spPr>
          <a:xfrm>
            <a:off x="377190" y="349200"/>
            <a:ext cx="3617595" cy="707886"/>
          </a:xfrm>
          <a:prstGeom prst="rect">
            <a:avLst/>
          </a:prstGeom>
          <a:noFill/>
        </p:spPr>
        <p:txBody>
          <a:bodyPr wrap="square" lIns="0" tIns="0" rIns="0" bIns="0" rtlCol="0">
            <a:spAutoFit/>
          </a:bodyPr>
          <a:lstStyle/>
          <a:p>
            <a:r>
              <a:rPr lang="de-DE" sz="2300" b="1" dirty="0">
                <a:solidFill>
                  <a:srgbClr val="BE0000"/>
                </a:solidFill>
                <a:latin typeface="Segoe UI" panose="020B0502040204020203" pitchFamily="34" charset="0"/>
                <a:cs typeface="Segoe UI" panose="020B0502040204020203" pitchFamily="34" charset="0"/>
              </a:rPr>
              <a:t>Empa – The Place </a:t>
            </a:r>
            <a:r>
              <a:rPr lang="de-DE" sz="2300" b="1" dirty="0" err="1">
                <a:solidFill>
                  <a:srgbClr val="BE0000"/>
                </a:solidFill>
                <a:latin typeface="Segoe UI" panose="020B0502040204020203" pitchFamily="34" charset="0"/>
                <a:cs typeface="Segoe UI" panose="020B0502040204020203" pitchFamily="34" charset="0"/>
              </a:rPr>
              <a:t>where</a:t>
            </a:r>
            <a:r>
              <a:rPr lang="de-DE" sz="2300" b="1" dirty="0">
                <a:solidFill>
                  <a:srgbClr val="BE0000"/>
                </a:solidFill>
                <a:latin typeface="Segoe UI" panose="020B0502040204020203" pitchFamily="34" charset="0"/>
                <a:cs typeface="Segoe UI" panose="020B0502040204020203" pitchFamily="34" charset="0"/>
              </a:rPr>
              <a:t> Innovation Starts</a:t>
            </a:r>
          </a:p>
        </p:txBody>
      </p:sp>
      <p:sp>
        <p:nvSpPr>
          <p:cNvPr id="5" name="Textfeld 4">
            <a:extLst>
              <a:ext uri="{FF2B5EF4-FFF2-40B4-BE49-F238E27FC236}">
                <a16:creationId xmlns:a16="http://schemas.microsoft.com/office/drawing/2014/main" id="{42981D7A-396D-182E-EBDA-9FF8007CF3F6}"/>
              </a:ext>
            </a:extLst>
          </p:cNvPr>
          <p:cNvSpPr txBox="1"/>
          <p:nvPr userDrawn="1"/>
        </p:nvSpPr>
        <p:spPr>
          <a:xfrm>
            <a:off x="377191" y="1801151"/>
            <a:ext cx="2523173" cy="837922"/>
          </a:xfrm>
          <a:prstGeom prst="rect">
            <a:avLst/>
          </a:prstGeom>
          <a:noFill/>
        </p:spPr>
        <p:txBody>
          <a:bodyPr wrap="square" lIns="0" tIns="0" rIns="0" bIns="0" rtlCol="0">
            <a:spAutoFit/>
          </a:bodyPr>
          <a:lstStyle/>
          <a:p>
            <a:pPr>
              <a:lnSpc>
                <a:spcPct val="110000"/>
              </a:lnSpc>
              <a:buClr>
                <a:srgbClr val="BE0000"/>
              </a:buClr>
            </a:pPr>
            <a:r>
              <a:rPr lang="de-DE" sz="1650" dirty="0">
                <a:solidFill>
                  <a:schemeClr val="tx1"/>
                </a:solidFill>
                <a:latin typeface="Segoe UI" panose="020B0502040204020203" pitchFamily="34" charset="0"/>
                <a:cs typeface="Segoe UI" panose="020B0502040204020203" pitchFamily="34" charset="0"/>
              </a:rPr>
              <a:t>+41 58 765 11 11</a:t>
            </a:r>
            <a:br>
              <a:rPr lang="de-DE" sz="1650" dirty="0">
                <a:solidFill>
                  <a:schemeClr val="tx1"/>
                </a:solidFill>
                <a:latin typeface="Segoe UI" panose="020B0502040204020203" pitchFamily="34" charset="0"/>
                <a:cs typeface="Segoe UI" panose="020B0502040204020203" pitchFamily="34" charset="0"/>
              </a:rPr>
            </a:br>
            <a:r>
              <a:rPr lang="de-DE" sz="1650" dirty="0">
                <a:solidFill>
                  <a:schemeClr val="tx1"/>
                </a:solidFill>
                <a:latin typeface="Segoe UI" panose="020B0502040204020203" pitchFamily="34" charset="0"/>
                <a:cs typeface="Segoe UI" panose="020B0502040204020203" pitchFamily="34" charset="0"/>
              </a:rPr>
              <a:t>contact@empa.ch</a:t>
            </a:r>
          </a:p>
          <a:p>
            <a:pPr>
              <a:lnSpc>
                <a:spcPct val="110000"/>
              </a:lnSpc>
              <a:buClr>
                <a:srgbClr val="BE0000"/>
              </a:buClr>
            </a:pPr>
            <a:r>
              <a:rPr lang="de-DE" sz="1650" dirty="0">
                <a:solidFill>
                  <a:schemeClr val="tx1"/>
                </a:solidFill>
                <a:latin typeface="Segoe UI" panose="020B0502040204020203" pitchFamily="34" charset="0"/>
                <a:cs typeface="Segoe UI" panose="020B0502040204020203" pitchFamily="34" charset="0"/>
              </a:rPr>
              <a:t>empa.ch</a:t>
            </a:r>
          </a:p>
        </p:txBody>
      </p:sp>
      <p:pic>
        <p:nvPicPr>
          <p:cNvPr id="8" name="Grafik 7">
            <a:extLst>
              <a:ext uri="{FF2B5EF4-FFF2-40B4-BE49-F238E27FC236}">
                <a16:creationId xmlns:a16="http://schemas.microsoft.com/office/drawing/2014/main" id="{87A45586-06E1-A129-0572-49BF5AC00FC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97886" y="2677399"/>
            <a:ext cx="1240891" cy="224075"/>
          </a:xfrm>
          <a:prstGeom prst="rect">
            <a:avLst/>
          </a:prstGeom>
          <a:noFill/>
        </p:spPr>
      </p:pic>
      <p:pic>
        <p:nvPicPr>
          <p:cNvPr id="9" name="Grafik 8">
            <a:extLst>
              <a:ext uri="{FF2B5EF4-FFF2-40B4-BE49-F238E27FC236}">
                <a16:creationId xmlns:a16="http://schemas.microsoft.com/office/drawing/2014/main" id="{A0C65F1F-DA38-627A-DC2E-25C0B33C8D9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77190" y="4325169"/>
            <a:ext cx="1781680" cy="474742"/>
          </a:xfrm>
          <a:prstGeom prst="rect">
            <a:avLst/>
          </a:prstGeom>
        </p:spPr>
      </p:pic>
    </p:spTree>
    <p:extLst>
      <p:ext uri="{BB962C8B-B14F-4D97-AF65-F5344CB8AC3E}">
        <p14:creationId xmlns:p14="http://schemas.microsoft.com/office/powerpoint/2010/main" val="334169493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2" presetClass="entr" presetSubtype="2"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500" fill="hold"/>
                                        <p:tgtEl>
                                          <p:spTgt spid="17"/>
                                        </p:tgtEl>
                                        <p:attrNameLst>
                                          <p:attrName>ppt_x</p:attrName>
                                        </p:attrNameLst>
                                      </p:cBhvr>
                                      <p:tavLst>
                                        <p:tav tm="0">
                                          <p:val>
                                            <p:strVal val="1+#ppt_w/2"/>
                                          </p:val>
                                        </p:tav>
                                        <p:tav tm="100000">
                                          <p:val>
                                            <p:strVal val="#ppt_x"/>
                                          </p:val>
                                        </p:tav>
                                      </p:tavLst>
                                    </p:anim>
                                    <p:anim calcmode="lin" valueType="num">
                                      <p:cBhvr additive="base">
                                        <p:cTn id="11"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p:bldLst>
  </p:timing>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nal slide_image­_NES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4B69802B-4F18-D435-8B99-D80045F8E134}"/>
              </a:ext>
            </a:extLst>
          </p:cNvPr>
          <p:cNvSpPr/>
          <p:nvPr userDrawn="1"/>
        </p:nvSpPr>
        <p:spPr>
          <a:xfrm>
            <a:off x="4177553" y="654426"/>
            <a:ext cx="4966447" cy="4494098"/>
          </a:xfrm>
          <a:custGeom>
            <a:avLst/>
            <a:gdLst>
              <a:gd name="connsiteX0" fmla="*/ 0 w 4966447"/>
              <a:gd name="connsiteY0" fmla="*/ 0 h 4494098"/>
              <a:gd name="connsiteX1" fmla="*/ 4966447 w 4966447"/>
              <a:gd name="connsiteY1" fmla="*/ 0 h 4494098"/>
              <a:gd name="connsiteX2" fmla="*/ 4966447 w 4966447"/>
              <a:gd name="connsiteY2" fmla="*/ 4494098 h 4494098"/>
              <a:gd name="connsiteX3" fmla="*/ 0 w 4966447"/>
              <a:gd name="connsiteY3" fmla="*/ 4494098 h 4494098"/>
              <a:gd name="connsiteX4" fmla="*/ 0 w 4966447"/>
              <a:gd name="connsiteY4" fmla="*/ 0 h 4494098"/>
              <a:gd name="connsiteX0" fmla="*/ 546265 w 4966447"/>
              <a:gd name="connsiteY0" fmla="*/ 11876 h 4494098"/>
              <a:gd name="connsiteX1" fmla="*/ 4966447 w 4966447"/>
              <a:gd name="connsiteY1" fmla="*/ 0 h 4494098"/>
              <a:gd name="connsiteX2" fmla="*/ 4966447 w 4966447"/>
              <a:gd name="connsiteY2" fmla="*/ 4494098 h 4494098"/>
              <a:gd name="connsiteX3" fmla="*/ 0 w 4966447"/>
              <a:gd name="connsiteY3" fmla="*/ 4494098 h 4494098"/>
              <a:gd name="connsiteX4" fmla="*/ 546265 w 4966447"/>
              <a:gd name="connsiteY4" fmla="*/ 11876 h 4494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6447" h="4494098">
                <a:moveTo>
                  <a:pt x="546265" y="11876"/>
                </a:moveTo>
                <a:lnTo>
                  <a:pt x="4966447" y="0"/>
                </a:lnTo>
                <a:lnTo>
                  <a:pt x="4966447" y="4494098"/>
                </a:lnTo>
                <a:lnTo>
                  <a:pt x="0" y="4494098"/>
                </a:lnTo>
                <a:lnTo>
                  <a:pt x="546265" y="11876"/>
                </a:lnTo>
                <a:close/>
              </a:path>
            </a:pathLst>
          </a:custGeom>
          <a:solidFill>
            <a:srgbClr val="B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C73E4037-882C-564C-DD48-B94BC80B92DB}"/>
              </a:ext>
            </a:extLst>
          </p:cNvPr>
          <p:cNvSpPr txBox="1"/>
          <p:nvPr userDrawn="1"/>
        </p:nvSpPr>
        <p:spPr>
          <a:xfrm>
            <a:off x="377190" y="349200"/>
            <a:ext cx="3617595" cy="707886"/>
          </a:xfrm>
          <a:prstGeom prst="rect">
            <a:avLst/>
          </a:prstGeom>
          <a:noFill/>
        </p:spPr>
        <p:txBody>
          <a:bodyPr wrap="square" lIns="0" tIns="0" rIns="0" bIns="0" rtlCol="0">
            <a:spAutoFit/>
          </a:bodyPr>
          <a:lstStyle/>
          <a:p>
            <a:r>
              <a:rPr lang="de-DE" sz="2300" b="1" dirty="0">
                <a:solidFill>
                  <a:srgbClr val="BE0000"/>
                </a:solidFill>
                <a:latin typeface="Segoe UI" panose="020B0502040204020203" pitchFamily="34" charset="0"/>
                <a:cs typeface="Segoe UI" panose="020B0502040204020203" pitchFamily="34" charset="0"/>
              </a:rPr>
              <a:t>Empa – The Place </a:t>
            </a:r>
            <a:r>
              <a:rPr lang="de-DE" sz="2300" b="1" dirty="0" err="1">
                <a:solidFill>
                  <a:srgbClr val="BE0000"/>
                </a:solidFill>
                <a:latin typeface="Segoe UI" panose="020B0502040204020203" pitchFamily="34" charset="0"/>
                <a:cs typeface="Segoe UI" panose="020B0502040204020203" pitchFamily="34" charset="0"/>
              </a:rPr>
              <a:t>where</a:t>
            </a:r>
            <a:r>
              <a:rPr lang="de-DE" sz="2300" b="1" dirty="0">
                <a:solidFill>
                  <a:srgbClr val="BE0000"/>
                </a:solidFill>
                <a:latin typeface="Segoe UI" panose="020B0502040204020203" pitchFamily="34" charset="0"/>
                <a:cs typeface="Segoe UI" panose="020B0502040204020203" pitchFamily="34" charset="0"/>
              </a:rPr>
              <a:t> Innovation Starts</a:t>
            </a:r>
          </a:p>
        </p:txBody>
      </p:sp>
      <p:sp>
        <p:nvSpPr>
          <p:cNvPr id="5" name="Textfeld 4">
            <a:extLst>
              <a:ext uri="{FF2B5EF4-FFF2-40B4-BE49-F238E27FC236}">
                <a16:creationId xmlns:a16="http://schemas.microsoft.com/office/drawing/2014/main" id="{42981D7A-396D-182E-EBDA-9FF8007CF3F6}"/>
              </a:ext>
            </a:extLst>
          </p:cNvPr>
          <p:cNvSpPr txBox="1"/>
          <p:nvPr userDrawn="1"/>
        </p:nvSpPr>
        <p:spPr>
          <a:xfrm>
            <a:off x="377191" y="1801151"/>
            <a:ext cx="2523173" cy="837922"/>
          </a:xfrm>
          <a:prstGeom prst="rect">
            <a:avLst/>
          </a:prstGeom>
          <a:noFill/>
        </p:spPr>
        <p:txBody>
          <a:bodyPr wrap="square" lIns="0" tIns="0" rIns="0" bIns="0" rtlCol="0">
            <a:spAutoFit/>
          </a:bodyPr>
          <a:lstStyle/>
          <a:p>
            <a:pPr>
              <a:lnSpc>
                <a:spcPct val="110000"/>
              </a:lnSpc>
              <a:buClr>
                <a:srgbClr val="BE0000"/>
              </a:buClr>
            </a:pPr>
            <a:r>
              <a:rPr lang="de-DE" sz="1650" dirty="0">
                <a:solidFill>
                  <a:schemeClr val="tx1"/>
                </a:solidFill>
                <a:latin typeface="Segoe UI" panose="020B0502040204020203" pitchFamily="34" charset="0"/>
                <a:cs typeface="Segoe UI" panose="020B0502040204020203" pitchFamily="34" charset="0"/>
              </a:rPr>
              <a:t>+41 58 765 11 11</a:t>
            </a:r>
            <a:br>
              <a:rPr lang="de-DE" sz="1650" dirty="0">
                <a:solidFill>
                  <a:schemeClr val="tx1"/>
                </a:solidFill>
                <a:latin typeface="Segoe UI" panose="020B0502040204020203" pitchFamily="34" charset="0"/>
                <a:cs typeface="Segoe UI" panose="020B0502040204020203" pitchFamily="34" charset="0"/>
              </a:rPr>
            </a:br>
            <a:r>
              <a:rPr lang="de-DE" sz="1650" dirty="0">
                <a:solidFill>
                  <a:schemeClr val="tx1"/>
                </a:solidFill>
                <a:latin typeface="Segoe UI" panose="020B0502040204020203" pitchFamily="34" charset="0"/>
                <a:cs typeface="Segoe UI" panose="020B0502040204020203" pitchFamily="34" charset="0"/>
              </a:rPr>
              <a:t>contact@empa.ch</a:t>
            </a:r>
          </a:p>
          <a:p>
            <a:pPr>
              <a:lnSpc>
                <a:spcPct val="110000"/>
              </a:lnSpc>
              <a:buClr>
                <a:srgbClr val="BE0000"/>
              </a:buClr>
            </a:pPr>
            <a:r>
              <a:rPr lang="de-DE" sz="1650" dirty="0">
                <a:solidFill>
                  <a:schemeClr val="tx1"/>
                </a:solidFill>
                <a:latin typeface="Segoe UI" panose="020B0502040204020203" pitchFamily="34" charset="0"/>
                <a:cs typeface="Segoe UI" panose="020B0502040204020203" pitchFamily="34" charset="0"/>
              </a:rPr>
              <a:t>empa.ch</a:t>
            </a:r>
          </a:p>
        </p:txBody>
      </p:sp>
      <p:pic>
        <p:nvPicPr>
          <p:cNvPr id="8" name="Grafik 7">
            <a:extLst>
              <a:ext uri="{FF2B5EF4-FFF2-40B4-BE49-F238E27FC236}">
                <a16:creationId xmlns:a16="http://schemas.microsoft.com/office/drawing/2014/main" id="{87A45586-06E1-A129-0572-49BF5AC00FC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97886" y="2677399"/>
            <a:ext cx="1240891" cy="224075"/>
          </a:xfrm>
          <a:prstGeom prst="rect">
            <a:avLst/>
          </a:prstGeom>
          <a:noFill/>
        </p:spPr>
      </p:pic>
      <p:pic>
        <p:nvPicPr>
          <p:cNvPr id="9" name="Grafik 8">
            <a:extLst>
              <a:ext uri="{FF2B5EF4-FFF2-40B4-BE49-F238E27FC236}">
                <a16:creationId xmlns:a16="http://schemas.microsoft.com/office/drawing/2014/main" id="{A0C65F1F-DA38-627A-DC2E-25C0B33C8D9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77190" y="4325169"/>
            <a:ext cx="1781680" cy="474742"/>
          </a:xfrm>
          <a:prstGeom prst="rect">
            <a:avLst/>
          </a:prstGeom>
        </p:spPr>
      </p:pic>
      <p:pic>
        <p:nvPicPr>
          <p:cNvPr id="6" name="Grafik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09379" y="0"/>
            <a:ext cx="4834621" cy="5143500"/>
          </a:xfrm>
          <a:prstGeom prst="rect">
            <a:avLst/>
          </a:prstGeom>
        </p:spPr>
      </p:pic>
    </p:spTree>
    <p:extLst>
      <p:ext uri="{BB962C8B-B14F-4D97-AF65-F5344CB8AC3E}">
        <p14:creationId xmlns:p14="http://schemas.microsoft.com/office/powerpoint/2010/main" val="155267280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2" presetClass="entr" presetSubtype="2"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1+#ppt_w/2"/>
                                          </p:val>
                                        </p:tav>
                                        <p:tav tm="100000">
                                          <p:val>
                                            <p:strVal val="#ppt_x"/>
                                          </p:val>
                                        </p:tav>
                                      </p:tavLst>
                                    </p:anim>
                                    <p:anim calcmode="lin" valueType="num">
                                      <p:cBhvr additive="base">
                                        <p:cTn id="11"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0998" y="348713"/>
            <a:ext cx="6360995" cy="316305"/>
          </a:xfrm>
        </p:spPr>
        <p:txBody>
          <a:bodyPr anchor="t" anchorCtr="0">
            <a:noAutofit/>
          </a:bodyPr>
          <a:lstStyle>
            <a:lvl1pPr algn="l">
              <a:defRPr sz="2300"/>
            </a:lvl1pPr>
          </a:lstStyle>
          <a:p>
            <a:r>
              <a:rPr lang="de-DE" dirty="0"/>
              <a:t>Folientitel</a:t>
            </a:r>
            <a:endParaRPr lang="en-US" dirty="0"/>
          </a:p>
        </p:txBody>
      </p:sp>
      <p:sp>
        <p:nvSpPr>
          <p:cNvPr id="3" name="Subtitle 2">
            <a:extLst>
              <a:ext uri="{FF2B5EF4-FFF2-40B4-BE49-F238E27FC236}">
                <a16:creationId xmlns:a16="http://schemas.microsoft.com/office/drawing/2014/main" id="{ADFB7B06-6219-7675-586C-825793B6BCD1}"/>
              </a:ext>
            </a:extLst>
          </p:cNvPr>
          <p:cNvSpPr>
            <a:spLocks noGrp="1"/>
          </p:cNvSpPr>
          <p:nvPr>
            <p:ph type="subTitle" idx="1" hasCustomPrompt="1"/>
          </p:nvPr>
        </p:nvSpPr>
        <p:spPr>
          <a:xfrm>
            <a:off x="380998" y="1522799"/>
            <a:ext cx="8453093" cy="3271987"/>
          </a:xfrm>
        </p:spPr>
        <p:txBody>
          <a:bodyPr>
            <a:normAutofit/>
          </a:bodyPr>
          <a:lstStyle>
            <a:lvl1pPr marL="255600" indent="-172800" algn="l">
              <a:lnSpc>
                <a:spcPct val="90000"/>
              </a:lnSpc>
              <a:spcBef>
                <a:spcPts val="750"/>
              </a:spcBef>
              <a:spcAft>
                <a:spcPts val="0"/>
              </a:spcAft>
              <a:buFont typeface="Wingdings" pitchFamily="2" charset="2"/>
              <a:buChar char="§"/>
              <a:tabLst/>
              <a:defRPr sz="1600"/>
            </a:lvl1pPr>
            <a:lvl2pPr marL="628650" indent="-285750" algn="l">
              <a:buFont typeface="Wingdings" panose="05000000000000000000" pitchFamily="2" charset="2"/>
              <a:buChar char="§"/>
              <a:defRPr sz="1500"/>
            </a:lvl2pPr>
            <a:lvl3pPr marL="971550" indent="-285750" algn="l">
              <a:buFont typeface="Wingdings" panose="05000000000000000000" pitchFamily="2" charset="2"/>
              <a:buChar char="§"/>
              <a:defRPr sz="1350"/>
            </a:lvl3pPr>
            <a:lvl4pPr marL="1200150" indent="-171450" algn="l">
              <a:buFont typeface="Wingdings" panose="05000000000000000000" pitchFamily="2" charset="2"/>
              <a:buChar char="§"/>
              <a:defRPr sz="1200"/>
            </a:lvl4pPr>
            <a:lvl5pPr marL="1543050" indent="-171450" algn="l">
              <a:buFont typeface="Wingdings" panose="05000000000000000000" pitchFamily="2" charset="2"/>
              <a:buChar char="§"/>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de-DE" dirty="0"/>
              <a:t>Folientext</a:t>
            </a:r>
          </a:p>
          <a:p>
            <a:pPr lvl="1"/>
            <a:r>
              <a:rPr lang="de-DE" dirty="0"/>
              <a:t>Zweite Ebene</a:t>
            </a:r>
          </a:p>
          <a:p>
            <a:pPr lvl="2"/>
            <a:r>
              <a:rPr lang="de-DE" dirty="0"/>
              <a:t>Dritte Ebene</a:t>
            </a:r>
          </a:p>
          <a:p>
            <a:pPr lvl="3"/>
            <a:r>
              <a:rPr lang="de-DE" dirty="0"/>
              <a:t>Vierte Ebene</a:t>
            </a:r>
          </a:p>
          <a:p>
            <a:pPr lvl="4"/>
            <a:r>
              <a:rPr lang="de-DE" dirty="0"/>
              <a:t>Fünfte Ebene</a:t>
            </a:r>
            <a:endParaRPr lang="en-US" dirty="0"/>
          </a:p>
          <a:p>
            <a:pPr lvl="1"/>
            <a:endParaRPr lang="de-DE" dirty="0"/>
          </a:p>
        </p:txBody>
      </p:sp>
      <p:pic>
        <p:nvPicPr>
          <p:cNvPr id="4" name="Grafik 3">
            <a:extLst>
              <a:ext uri="{FF2B5EF4-FFF2-40B4-BE49-F238E27FC236}">
                <a16:creationId xmlns:a16="http://schemas.microsoft.com/office/drawing/2014/main" id="{BAC80A55-7D6B-C2E7-1228-6B7A8433C856}"/>
              </a:ext>
            </a:extLst>
          </p:cNvPr>
          <p:cNvPicPr>
            <a:picLocks noChangeAspect="1"/>
          </p:cNvPicPr>
          <p:nvPr userDrawn="1"/>
        </p:nvPicPr>
        <p:blipFill>
          <a:blip r:embed="rId2"/>
          <a:stretch>
            <a:fillRect/>
          </a:stretch>
        </p:blipFill>
        <p:spPr>
          <a:xfrm>
            <a:off x="8411527" y="246698"/>
            <a:ext cx="422564" cy="464820"/>
          </a:xfrm>
          <a:prstGeom prst="rect">
            <a:avLst/>
          </a:prstGeom>
        </p:spPr>
      </p:pic>
    </p:spTree>
    <p:extLst>
      <p:ext uri="{BB962C8B-B14F-4D97-AF65-F5344CB8AC3E}">
        <p14:creationId xmlns:p14="http://schemas.microsoft.com/office/powerpoint/2010/main" val="3293291131"/>
      </p:ext>
    </p:extLst>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_video_870x922">
    <p:spTree>
      <p:nvGrpSpPr>
        <p:cNvPr id="1" name=""/>
        <p:cNvGrpSpPr/>
        <p:nvPr/>
      </p:nvGrpSpPr>
      <p:grpSpPr>
        <a:xfrm>
          <a:off x="0" y="0"/>
          <a:ext cx="0" cy="0"/>
          <a:chOff x="0" y="0"/>
          <a:chExt cx="0" cy="0"/>
        </a:xfrm>
      </p:grpSpPr>
      <p:sp>
        <p:nvSpPr>
          <p:cNvPr id="4" name="Rechteck 15">
            <a:extLst>
              <a:ext uri="{FF2B5EF4-FFF2-40B4-BE49-F238E27FC236}">
                <a16:creationId xmlns:a16="http://schemas.microsoft.com/office/drawing/2014/main" id="{185C7550-6197-3C86-0BD2-13D4EE68DBD3}"/>
              </a:ext>
            </a:extLst>
          </p:cNvPr>
          <p:cNvSpPr/>
          <p:nvPr userDrawn="1"/>
        </p:nvSpPr>
        <p:spPr>
          <a:xfrm>
            <a:off x="-12192" y="2158640"/>
            <a:ext cx="4125508" cy="2997054"/>
          </a:xfrm>
          <a:custGeom>
            <a:avLst/>
            <a:gdLst>
              <a:gd name="connsiteX0" fmla="*/ 0 w 4113316"/>
              <a:gd name="connsiteY0" fmla="*/ 0 h 2984861"/>
              <a:gd name="connsiteX1" fmla="*/ 4113316 w 4113316"/>
              <a:gd name="connsiteY1" fmla="*/ 0 h 2984861"/>
              <a:gd name="connsiteX2" fmla="*/ 4113316 w 4113316"/>
              <a:gd name="connsiteY2" fmla="*/ 2984861 h 2984861"/>
              <a:gd name="connsiteX3" fmla="*/ 0 w 4113316"/>
              <a:gd name="connsiteY3" fmla="*/ 2984861 h 2984861"/>
              <a:gd name="connsiteX4" fmla="*/ 0 w 4113316"/>
              <a:gd name="connsiteY4" fmla="*/ 0 h 2984861"/>
              <a:gd name="connsiteX0" fmla="*/ 0 w 4113316"/>
              <a:gd name="connsiteY0" fmla="*/ 0 h 2984861"/>
              <a:gd name="connsiteX1" fmla="*/ 4113316 w 4113316"/>
              <a:gd name="connsiteY1" fmla="*/ 0 h 2984861"/>
              <a:gd name="connsiteX2" fmla="*/ 3377046 w 4113316"/>
              <a:gd name="connsiteY2" fmla="*/ 2978924 h 2984861"/>
              <a:gd name="connsiteX3" fmla="*/ 0 w 4113316"/>
              <a:gd name="connsiteY3" fmla="*/ 2984861 h 2984861"/>
              <a:gd name="connsiteX4" fmla="*/ 0 w 4113316"/>
              <a:gd name="connsiteY4" fmla="*/ 0 h 2984861"/>
              <a:gd name="connsiteX0" fmla="*/ 0 w 4113316"/>
              <a:gd name="connsiteY0" fmla="*/ 0 h 2984862"/>
              <a:gd name="connsiteX1" fmla="*/ 4113316 w 4113316"/>
              <a:gd name="connsiteY1" fmla="*/ 0 h 2984862"/>
              <a:gd name="connsiteX2" fmla="*/ 3751119 w 4113316"/>
              <a:gd name="connsiteY2" fmla="*/ 2984862 h 2984862"/>
              <a:gd name="connsiteX3" fmla="*/ 0 w 4113316"/>
              <a:gd name="connsiteY3" fmla="*/ 2984861 h 2984862"/>
              <a:gd name="connsiteX4" fmla="*/ 0 w 4113316"/>
              <a:gd name="connsiteY4" fmla="*/ 0 h 2984862"/>
              <a:gd name="connsiteX0" fmla="*/ 0 w 4131604"/>
              <a:gd name="connsiteY0" fmla="*/ 0 h 2984862"/>
              <a:gd name="connsiteX1" fmla="*/ 4131604 w 4131604"/>
              <a:gd name="connsiteY1" fmla="*/ 0 h 2984862"/>
              <a:gd name="connsiteX2" fmla="*/ 3769407 w 4131604"/>
              <a:gd name="connsiteY2" fmla="*/ 2984862 h 2984862"/>
              <a:gd name="connsiteX3" fmla="*/ 18288 w 4131604"/>
              <a:gd name="connsiteY3" fmla="*/ 2984861 h 2984862"/>
              <a:gd name="connsiteX4" fmla="*/ 0 w 4131604"/>
              <a:gd name="connsiteY4" fmla="*/ 0 h 2984862"/>
              <a:gd name="connsiteX0" fmla="*/ 0 w 4131604"/>
              <a:gd name="connsiteY0" fmla="*/ 0 h 2997053"/>
              <a:gd name="connsiteX1" fmla="*/ 4131604 w 4131604"/>
              <a:gd name="connsiteY1" fmla="*/ 0 h 2997053"/>
              <a:gd name="connsiteX2" fmla="*/ 3769407 w 4131604"/>
              <a:gd name="connsiteY2" fmla="*/ 2984862 h 2997053"/>
              <a:gd name="connsiteX3" fmla="*/ 6096 w 4131604"/>
              <a:gd name="connsiteY3" fmla="*/ 2997053 h 2997053"/>
              <a:gd name="connsiteX4" fmla="*/ 0 w 4131604"/>
              <a:gd name="connsiteY4" fmla="*/ 0 h 2997053"/>
              <a:gd name="connsiteX0" fmla="*/ 0 w 4131604"/>
              <a:gd name="connsiteY0" fmla="*/ 0 h 2997054"/>
              <a:gd name="connsiteX1" fmla="*/ 4131604 w 4131604"/>
              <a:gd name="connsiteY1" fmla="*/ 0 h 2997054"/>
              <a:gd name="connsiteX2" fmla="*/ 3769407 w 4131604"/>
              <a:gd name="connsiteY2" fmla="*/ 2997054 h 2997054"/>
              <a:gd name="connsiteX3" fmla="*/ 6096 w 4131604"/>
              <a:gd name="connsiteY3" fmla="*/ 2997053 h 2997054"/>
              <a:gd name="connsiteX4" fmla="*/ 0 w 4131604"/>
              <a:gd name="connsiteY4" fmla="*/ 0 h 2997054"/>
              <a:gd name="connsiteX0" fmla="*/ 3048 w 4125508"/>
              <a:gd name="connsiteY0" fmla="*/ 0 h 2997054"/>
              <a:gd name="connsiteX1" fmla="*/ 4125508 w 4125508"/>
              <a:gd name="connsiteY1" fmla="*/ 0 h 2997054"/>
              <a:gd name="connsiteX2" fmla="*/ 3763311 w 4125508"/>
              <a:gd name="connsiteY2" fmla="*/ 2997054 h 2997054"/>
              <a:gd name="connsiteX3" fmla="*/ 0 w 4125508"/>
              <a:gd name="connsiteY3" fmla="*/ 2997053 h 2997054"/>
              <a:gd name="connsiteX4" fmla="*/ 3048 w 4125508"/>
              <a:gd name="connsiteY4" fmla="*/ 0 h 299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508" h="2997054">
                <a:moveTo>
                  <a:pt x="3048" y="0"/>
                </a:moveTo>
                <a:lnTo>
                  <a:pt x="4125508" y="0"/>
                </a:lnTo>
                <a:lnTo>
                  <a:pt x="3763311" y="2997054"/>
                </a:lnTo>
                <a:lnTo>
                  <a:pt x="0" y="2997053"/>
                </a:lnTo>
                <a:lnTo>
                  <a:pt x="3048" y="0"/>
                </a:lnTo>
                <a:close/>
              </a:path>
            </a:pathLst>
          </a:custGeom>
          <a:solidFill>
            <a:srgbClr val="B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81C156F0-4BCC-E894-F235-BB8B629E97D5}"/>
              </a:ext>
            </a:extLst>
          </p:cNvPr>
          <p:cNvSpPr>
            <a:spLocks noGrp="1"/>
          </p:cNvSpPr>
          <p:nvPr>
            <p:ph type="ctrTitle" hasCustomPrompt="1"/>
          </p:nvPr>
        </p:nvSpPr>
        <p:spPr>
          <a:xfrm>
            <a:off x="4675339" y="2157005"/>
            <a:ext cx="4058007" cy="990159"/>
          </a:xfrm>
        </p:spPr>
        <p:txBody>
          <a:bodyPr anchor="t" anchorCtr="0">
            <a:noAutofit/>
          </a:bodyPr>
          <a:lstStyle>
            <a:lvl1pPr algn="l">
              <a:defRPr sz="2300">
                <a:solidFill>
                  <a:srgbClr val="BE0000"/>
                </a:solidFill>
              </a:defRPr>
            </a:lvl1pPr>
          </a:lstStyle>
          <a:p>
            <a:r>
              <a:rPr lang="de-DE" dirty="0"/>
              <a:t>Titel der Präsentation</a:t>
            </a:r>
          </a:p>
        </p:txBody>
      </p:sp>
      <p:pic>
        <p:nvPicPr>
          <p:cNvPr id="3" name="Grafik 2">
            <a:extLst>
              <a:ext uri="{FF2B5EF4-FFF2-40B4-BE49-F238E27FC236}">
                <a16:creationId xmlns:a16="http://schemas.microsoft.com/office/drawing/2014/main" id="{A0C65F1F-DA38-627A-DC2E-25C0B33C8D9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6481" y="362222"/>
            <a:ext cx="2596865" cy="691954"/>
          </a:xfrm>
          <a:prstGeom prst="rect">
            <a:avLst/>
          </a:prstGeom>
        </p:spPr>
      </p:pic>
      <p:sp>
        <p:nvSpPr>
          <p:cNvPr id="8" name="Textplatzhalter 7">
            <a:extLst>
              <a:ext uri="{FF2B5EF4-FFF2-40B4-BE49-F238E27FC236}">
                <a16:creationId xmlns:a16="http://schemas.microsoft.com/office/drawing/2014/main" id="{B50A58DF-93FC-30F9-BB3D-84CDED4C50D7}"/>
              </a:ext>
            </a:extLst>
          </p:cNvPr>
          <p:cNvSpPr>
            <a:spLocks noGrp="1"/>
          </p:cNvSpPr>
          <p:nvPr>
            <p:ph type="body" sz="quarter" idx="13" hasCustomPrompt="1"/>
          </p:nvPr>
        </p:nvSpPr>
        <p:spPr>
          <a:xfrm>
            <a:off x="4675188" y="4421189"/>
            <a:ext cx="4058158" cy="198782"/>
          </a:xfrm>
        </p:spPr>
        <p:txBody>
          <a:bodyPr>
            <a:noAutofit/>
          </a:bodyPr>
          <a:lstStyle>
            <a:lvl1pPr marL="0" indent="0">
              <a:buNone/>
              <a:defRPr sz="1300">
                <a:solidFill>
                  <a:schemeClr val="tx1"/>
                </a:solidFill>
              </a:defRPr>
            </a:lvl1pPr>
            <a:lvl2pPr>
              <a:defRPr sz="1300"/>
            </a:lvl2pPr>
            <a:lvl3pPr>
              <a:defRPr sz="1300"/>
            </a:lvl3pPr>
            <a:lvl4pPr>
              <a:defRPr sz="1300"/>
            </a:lvl4pPr>
            <a:lvl5pPr>
              <a:defRPr sz="1300"/>
            </a:lvl5pPr>
          </a:lstStyle>
          <a:p>
            <a:pPr lvl="0"/>
            <a:r>
              <a:rPr lang="en-US" dirty="0"/>
              <a:t>5 September 2023 </a:t>
            </a:r>
            <a:r>
              <a:rPr lang="de-DE" dirty="0"/>
              <a:t>– Name </a:t>
            </a:r>
            <a:r>
              <a:rPr lang="de-DE" dirty="0" err="1"/>
              <a:t>of</a:t>
            </a:r>
            <a:r>
              <a:rPr lang="de-DE" dirty="0"/>
              <a:t> </a:t>
            </a:r>
            <a:r>
              <a:rPr lang="de-DE" dirty="0" err="1"/>
              <a:t>presenting</a:t>
            </a:r>
            <a:r>
              <a:rPr lang="de-DE" dirty="0"/>
              <a:t> </a:t>
            </a:r>
            <a:r>
              <a:rPr lang="de-DE" dirty="0" err="1"/>
              <a:t>person</a:t>
            </a:r>
            <a:endParaRPr lang="de-DE" dirty="0"/>
          </a:p>
        </p:txBody>
      </p:sp>
      <p:sp>
        <p:nvSpPr>
          <p:cNvPr id="15" name="Medienplatzhalter 14">
            <a:extLst>
              <a:ext uri="{FF2B5EF4-FFF2-40B4-BE49-F238E27FC236}">
                <a16:creationId xmlns:a16="http://schemas.microsoft.com/office/drawing/2014/main" id="{1F594A51-4F82-FDF3-F101-A1C697E80D31}"/>
              </a:ext>
            </a:extLst>
          </p:cNvPr>
          <p:cNvSpPr>
            <a:spLocks noGrp="1"/>
          </p:cNvSpPr>
          <p:nvPr>
            <p:ph type="media" sz="quarter" idx="14" hasCustomPrompt="1"/>
          </p:nvPr>
        </p:nvSpPr>
        <p:spPr>
          <a:xfrm>
            <a:off x="-13155" y="764635"/>
            <a:ext cx="4126471" cy="4396083"/>
          </a:xfrm>
          <a:custGeom>
            <a:avLst/>
            <a:gdLst>
              <a:gd name="connsiteX0" fmla="*/ 0 w 4114800"/>
              <a:gd name="connsiteY0" fmla="*/ 4365666 h 4365666"/>
              <a:gd name="connsiteX1" fmla="*/ 1028700 w 4114800"/>
              <a:gd name="connsiteY1" fmla="*/ 0 h 4365666"/>
              <a:gd name="connsiteX2" fmla="*/ 3086100 w 4114800"/>
              <a:gd name="connsiteY2" fmla="*/ 0 h 4365666"/>
              <a:gd name="connsiteX3" fmla="*/ 4114800 w 4114800"/>
              <a:gd name="connsiteY3" fmla="*/ 4365666 h 4365666"/>
              <a:gd name="connsiteX4" fmla="*/ 0 w 4114800"/>
              <a:gd name="connsiteY4" fmla="*/ 4365666 h 4365666"/>
              <a:gd name="connsiteX0" fmla="*/ 4453 w 4119253"/>
              <a:gd name="connsiteY0" fmla="*/ 4383479 h 4383479"/>
              <a:gd name="connsiteX1" fmla="*/ 0 w 4119253"/>
              <a:gd name="connsiteY1" fmla="*/ 0 h 4383479"/>
              <a:gd name="connsiteX2" fmla="*/ 3090553 w 4119253"/>
              <a:gd name="connsiteY2" fmla="*/ 17813 h 4383479"/>
              <a:gd name="connsiteX3" fmla="*/ 4119253 w 4119253"/>
              <a:gd name="connsiteY3" fmla="*/ 4383479 h 4383479"/>
              <a:gd name="connsiteX4" fmla="*/ 4453 w 4119253"/>
              <a:gd name="connsiteY4" fmla="*/ 4383479 h 4383479"/>
              <a:gd name="connsiteX0" fmla="*/ 4453 w 4119253"/>
              <a:gd name="connsiteY0" fmla="*/ 4383479 h 4383479"/>
              <a:gd name="connsiteX1" fmla="*/ 0 w 4119253"/>
              <a:gd name="connsiteY1" fmla="*/ 0 h 4383479"/>
              <a:gd name="connsiteX2" fmla="*/ 4117769 w 4119253"/>
              <a:gd name="connsiteY2" fmla="*/ 11875 h 4383479"/>
              <a:gd name="connsiteX3" fmla="*/ 4119253 w 4119253"/>
              <a:gd name="connsiteY3" fmla="*/ 4383479 h 4383479"/>
              <a:gd name="connsiteX4" fmla="*/ 4453 w 4119253"/>
              <a:gd name="connsiteY4" fmla="*/ 4383479 h 4383479"/>
              <a:gd name="connsiteX0" fmla="*/ 4453 w 4117769"/>
              <a:gd name="connsiteY0" fmla="*/ 4383479 h 4383479"/>
              <a:gd name="connsiteX1" fmla="*/ 0 w 4117769"/>
              <a:gd name="connsiteY1" fmla="*/ 0 h 4383479"/>
              <a:gd name="connsiteX2" fmla="*/ 4117769 w 4117769"/>
              <a:gd name="connsiteY2" fmla="*/ 11875 h 4383479"/>
              <a:gd name="connsiteX3" fmla="*/ 3590801 w 4117769"/>
              <a:gd name="connsiteY3" fmla="*/ 4377541 h 4383479"/>
              <a:gd name="connsiteX4" fmla="*/ 4453 w 4117769"/>
              <a:gd name="connsiteY4" fmla="*/ 4383479 h 4383479"/>
              <a:gd name="connsiteX0" fmla="*/ 4453 w 4117769"/>
              <a:gd name="connsiteY0" fmla="*/ 4383479 h 4383479"/>
              <a:gd name="connsiteX1" fmla="*/ 0 w 4117769"/>
              <a:gd name="connsiteY1" fmla="*/ 0 h 4383479"/>
              <a:gd name="connsiteX2" fmla="*/ 4117769 w 4117769"/>
              <a:gd name="connsiteY2" fmla="*/ 11875 h 4383479"/>
              <a:gd name="connsiteX3" fmla="*/ 3590801 w 4117769"/>
              <a:gd name="connsiteY3" fmla="*/ 4377541 h 4383479"/>
              <a:gd name="connsiteX4" fmla="*/ 4453 w 4117769"/>
              <a:gd name="connsiteY4" fmla="*/ 4383479 h 4383479"/>
              <a:gd name="connsiteX0" fmla="*/ 4453 w 4117769"/>
              <a:gd name="connsiteY0" fmla="*/ 4383479 h 4383479"/>
              <a:gd name="connsiteX1" fmla="*/ 0 w 4117769"/>
              <a:gd name="connsiteY1" fmla="*/ 0 h 4383479"/>
              <a:gd name="connsiteX2" fmla="*/ 4117769 w 4117769"/>
              <a:gd name="connsiteY2" fmla="*/ 11875 h 4383479"/>
              <a:gd name="connsiteX3" fmla="*/ 3590801 w 4117769"/>
              <a:gd name="connsiteY3" fmla="*/ 4377541 h 4383479"/>
              <a:gd name="connsiteX4" fmla="*/ 4453 w 4117769"/>
              <a:gd name="connsiteY4" fmla="*/ 4383479 h 4383479"/>
              <a:gd name="connsiteX0" fmla="*/ 4453 w 4117769"/>
              <a:gd name="connsiteY0" fmla="*/ 4383479 h 4383479"/>
              <a:gd name="connsiteX1" fmla="*/ 0 w 4117769"/>
              <a:gd name="connsiteY1" fmla="*/ 0 h 4383479"/>
              <a:gd name="connsiteX2" fmla="*/ 4117769 w 4117769"/>
              <a:gd name="connsiteY2" fmla="*/ 11875 h 4383479"/>
              <a:gd name="connsiteX3" fmla="*/ 3590801 w 4117769"/>
              <a:gd name="connsiteY3" fmla="*/ 4377541 h 4383479"/>
              <a:gd name="connsiteX4" fmla="*/ 4453 w 4117769"/>
              <a:gd name="connsiteY4" fmla="*/ 4383479 h 4383479"/>
              <a:gd name="connsiteX0" fmla="*/ 4453 w 4117769"/>
              <a:gd name="connsiteY0" fmla="*/ 4383479 h 4383479"/>
              <a:gd name="connsiteX1" fmla="*/ 0 w 4117769"/>
              <a:gd name="connsiteY1" fmla="*/ 0 h 4383479"/>
              <a:gd name="connsiteX2" fmla="*/ 4117769 w 4117769"/>
              <a:gd name="connsiteY2" fmla="*/ 11875 h 4383479"/>
              <a:gd name="connsiteX3" fmla="*/ 3590801 w 4117769"/>
              <a:gd name="connsiteY3" fmla="*/ 4377541 h 4383479"/>
              <a:gd name="connsiteX4" fmla="*/ 4453 w 4117769"/>
              <a:gd name="connsiteY4" fmla="*/ 4383479 h 4383479"/>
              <a:gd name="connsiteX0" fmla="*/ 4453 w 4117769"/>
              <a:gd name="connsiteY0" fmla="*/ 4383479 h 4383479"/>
              <a:gd name="connsiteX1" fmla="*/ 0 w 4117769"/>
              <a:gd name="connsiteY1" fmla="*/ 0 h 4383479"/>
              <a:gd name="connsiteX2" fmla="*/ 4117769 w 4117769"/>
              <a:gd name="connsiteY2" fmla="*/ 11875 h 4383479"/>
              <a:gd name="connsiteX3" fmla="*/ 3578926 w 4117769"/>
              <a:gd name="connsiteY3" fmla="*/ 4383479 h 4383479"/>
              <a:gd name="connsiteX4" fmla="*/ 4453 w 4117769"/>
              <a:gd name="connsiteY4" fmla="*/ 4383479 h 4383479"/>
              <a:gd name="connsiteX0" fmla="*/ 4453 w 4117769"/>
              <a:gd name="connsiteY0" fmla="*/ 4371604 h 4371604"/>
              <a:gd name="connsiteX1" fmla="*/ 0 w 4117769"/>
              <a:gd name="connsiteY1" fmla="*/ 23751 h 4371604"/>
              <a:gd name="connsiteX2" fmla="*/ 4117769 w 4117769"/>
              <a:gd name="connsiteY2" fmla="*/ 0 h 4371604"/>
              <a:gd name="connsiteX3" fmla="*/ 3578926 w 4117769"/>
              <a:gd name="connsiteY3" fmla="*/ 4371604 h 4371604"/>
              <a:gd name="connsiteX4" fmla="*/ 4453 w 4117769"/>
              <a:gd name="connsiteY4" fmla="*/ 4371604 h 4371604"/>
              <a:gd name="connsiteX0" fmla="*/ 308 w 4113624"/>
              <a:gd name="connsiteY0" fmla="*/ 4371604 h 4371604"/>
              <a:gd name="connsiteX1" fmla="*/ 1793 w 4113624"/>
              <a:gd name="connsiteY1" fmla="*/ 11875 h 4371604"/>
              <a:gd name="connsiteX2" fmla="*/ 4113624 w 4113624"/>
              <a:gd name="connsiteY2" fmla="*/ 0 h 4371604"/>
              <a:gd name="connsiteX3" fmla="*/ 3574781 w 4113624"/>
              <a:gd name="connsiteY3" fmla="*/ 4371604 h 4371604"/>
              <a:gd name="connsiteX4" fmla="*/ 308 w 4113624"/>
              <a:gd name="connsiteY4" fmla="*/ 4371604 h 4371604"/>
              <a:gd name="connsiteX0" fmla="*/ 308 w 4113624"/>
              <a:gd name="connsiteY0" fmla="*/ 4371604 h 4391059"/>
              <a:gd name="connsiteX1" fmla="*/ 1793 w 4113624"/>
              <a:gd name="connsiteY1" fmla="*/ 11875 h 4391059"/>
              <a:gd name="connsiteX2" fmla="*/ 4113624 w 4113624"/>
              <a:gd name="connsiteY2" fmla="*/ 0 h 4391059"/>
              <a:gd name="connsiteX3" fmla="*/ 3568296 w 4113624"/>
              <a:gd name="connsiteY3" fmla="*/ 4391059 h 4391059"/>
              <a:gd name="connsiteX4" fmla="*/ 308 w 4113624"/>
              <a:gd name="connsiteY4" fmla="*/ 4371604 h 4391059"/>
              <a:gd name="connsiteX0" fmla="*/ 89 w 4126375"/>
              <a:gd name="connsiteY0" fmla="*/ 4384574 h 4391059"/>
              <a:gd name="connsiteX1" fmla="*/ 14544 w 4126375"/>
              <a:gd name="connsiteY1" fmla="*/ 11875 h 4391059"/>
              <a:gd name="connsiteX2" fmla="*/ 4126375 w 4126375"/>
              <a:gd name="connsiteY2" fmla="*/ 0 h 4391059"/>
              <a:gd name="connsiteX3" fmla="*/ 3581047 w 4126375"/>
              <a:gd name="connsiteY3" fmla="*/ 4391059 h 4391059"/>
              <a:gd name="connsiteX4" fmla="*/ 89 w 4126375"/>
              <a:gd name="connsiteY4" fmla="*/ 4384574 h 4391059"/>
              <a:gd name="connsiteX0" fmla="*/ 5000 w 4131286"/>
              <a:gd name="connsiteY0" fmla="*/ 4384574 h 4391059"/>
              <a:gd name="connsiteX1" fmla="*/ 0 w 4131286"/>
              <a:gd name="connsiteY1" fmla="*/ 5390 h 4391059"/>
              <a:gd name="connsiteX2" fmla="*/ 4131286 w 4131286"/>
              <a:gd name="connsiteY2" fmla="*/ 0 h 4391059"/>
              <a:gd name="connsiteX3" fmla="*/ 3585958 w 4131286"/>
              <a:gd name="connsiteY3" fmla="*/ 4391059 h 4391059"/>
              <a:gd name="connsiteX4" fmla="*/ 5000 w 4131286"/>
              <a:gd name="connsiteY4" fmla="*/ 4384574 h 4391059"/>
              <a:gd name="connsiteX0" fmla="*/ 426 w 4126712"/>
              <a:gd name="connsiteY0" fmla="*/ 4394257 h 4400742"/>
              <a:gd name="connsiteX1" fmla="*/ 450 w 4126712"/>
              <a:gd name="connsiteY1" fmla="*/ 0 h 4400742"/>
              <a:gd name="connsiteX2" fmla="*/ 4126712 w 4126712"/>
              <a:gd name="connsiteY2" fmla="*/ 9683 h 4400742"/>
              <a:gd name="connsiteX3" fmla="*/ 3581384 w 4126712"/>
              <a:gd name="connsiteY3" fmla="*/ 4400742 h 4400742"/>
              <a:gd name="connsiteX4" fmla="*/ 426 w 4126712"/>
              <a:gd name="connsiteY4" fmla="*/ 4394257 h 4400742"/>
              <a:gd name="connsiteX0" fmla="*/ 185 w 4126471"/>
              <a:gd name="connsiteY0" fmla="*/ 4394257 h 4400742"/>
              <a:gd name="connsiteX1" fmla="*/ 5233 w 4126471"/>
              <a:gd name="connsiteY1" fmla="*/ 0 h 4400742"/>
              <a:gd name="connsiteX2" fmla="*/ 4126471 w 4126471"/>
              <a:gd name="connsiteY2" fmla="*/ 9683 h 4400742"/>
              <a:gd name="connsiteX3" fmla="*/ 3581143 w 4126471"/>
              <a:gd name="connsiteY3" fmla="*/ 4400742 h 4400742"/>
              <a:gd name="connsiteX4" fmla="*/ 185 w 4126471"/>
              <a:gd name="connsiteY4" fmla="*/ 4394257 h 4400742"/>
              <a:gd name="connsiteX0" fmla="*/ 185 w 4126471"/>
              <a:gd name="connsiteY0" fmla="*/ 4394257 h 4400742"/>
              <a:gd name="connsiteX1" fmla="*/ 5233 w 4126471"/>
              <a:gd name="connsiteY1" fmla="*/ 0 h 4400742"/>
              <a:gd name="connsiteX2" fmla="*/ 4126471 w 4126471"/>
              <a:gd name="connsiteY2" fmla="*/ 9683 h 4400742"/>
              <a:gd name="connsiteX3" fmla="*/ 3581143 w 4126471"/>
              <a:gd name="connsiteY3" fmla="*/ 4400742 h 4400742"/>
              <a:gd name="connsiteX4" fmla="*/ 185 w 4126471"/>
              <a:gd name="connsiteY4" fmla="*/ 4394257 h 4400742"/>
              <a:gd name="connsiteX0" fmla="*/ 5000 w 4131286"/>
              <a:gd name="connsiteY0" fmla="*/ 4399282 h 4405767"/>
              <a:gd name="connsiteX1" fmla="*/ 0 w 4131286"/>
              <a:gd name="connsiteY1" fmla="*/ 0 h 4405767"/>
              <a:gd name="connsiteX2" fmla="*/ 4131286 w 4131286"/>
              <a:gd name="connsiteY2" fmla="*/ 14708 h 4405767"/>
              <a:gd name="connsiteX3" fmla="*/ 3585958 w 4131286"/>
              <a:gd name="connsiteY3" fmla="*/ 4405767 h 4405767"/>
              <a:gd name="connsiteX4" fmla="*/ 5000 w 4131286"/>
              <a:gd name="connsiteY4" fmla="*/ 4399282 h 4405767"/>
              <a:gd name="connsiteX0" fmla="*/ 185 w 4126471"/>
              <a:gd name="connsiteY0" fmla="*/ 4384574 h 4391059"/>
              <a:gd name="connsiteX1" fmla="*/ 5234 w 4126471"/>
              <a:gd name="connsiteY1" fmla="*/ 365 h 4391059"/>
              <a:gd name="connsiteX2" fmla="*/ 4126471 w 4126471"/>
              <a:gd name="connsiteY2" fmla="*/ 0 h 4391059"/>
              <a:gd name="connsiteX3" fmla="*/ 3581143 w 4126471"/>
              <a:gd name="connsiteY3" fmla="*/ 4391059 h 4391059"/>
              <a:gd name="connsiteX4" fmla="*/ 185 w 4126471"/>
              <a:gd name="connsiteY4" fmla="*/ 4384574 h 4391059"/>
              <a:gd name="connsiteX0" fmla="*/ 185 w 4126471"/>
              <a:gd name="connsiteY0" fmla="*/ 4384574 h 4396083"/>
              <a:gd name="connsiteX1" fmla="*/ 5234 w 4126471"/>
              <a:gd name="connsiteY1" fmla="*/ 365 h 4396083"/>
              <a:gd name="connsiteX2" fmla="*/ 4126471 w 4126471"/>
              <a:gd name="connsiteY2" fmla="*/ 0 h 4396083"/>
              <a:gd name="connsiteX3" fmla="*/ 3591192 w 4126471"/>
              <a:gd name="connsiteY3" fmla="*/ 4396083 h 4396083"/>
              <a:gd name="connsiteX4" fmla="*/ 185 w 4126471"/>
              <a:gd name="connsiteY4" fmla="*/ 4384574 h 4396083"/>
              <a:gd name="connsiteX0" fmla="*/ 185 w 4126471"/>
              <a:gd name="connsiteY0" fmla="*/ 4394459 h 4396083"/>
              <a:gd name="connsiteX1" fmla="*/ 5234 w 4126471"/>
              <a:gd name="connsiteY1" fmla="*/ 365 h 4396083"/>
              <a:gd name="connsiteX2" fmla="*/ 4126471 w 4126471"/>
              <a:gd name="connsiteY2" fmla="*/ 0 h 4396083"/>
              <a:gd name="connsiteX3" fmla="*/ 3591192 w 4126471"/>
              <a:gd name="connsiteY3" fmla="*/ 4396083 h 4396083"/>
              <a:gd name="connsiteX4" fmla="*/ 185 w 4126471"/>
              <a:gd name="connsiteY4" fmla="*/ 4394459 h 4396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6471" h="4396083">
                <a:moveTo>
                  <a:pt x="185" y="4394459"/>
                </a:moveTo>
                <a:cubicBezTo>
                  <a:pt x="-1299" y="2933299"/>
                  <a:pt x="6718" y="1461525"/>
                  <a:pt x="5234" y="365"/>
                </a:cubicBezTo>
                <a:lnTo>
                  <a:pt x="4126471" y="0"/>
                </a:lnTo>
                <a:cubicBezTo>
                  <a:pt x="4126966" y="2473"/>
                  <a:pt x="3596635" y="4375796"/>
                  <a:pt x="3591192" y="4396083"/>
                </a:cubicBezTo>
                <a:lnTo>
                  <a:pt x="185" y="4394459"/>
                </a:lnTo>
                <a:close/>
              </a:path>
            </a:pathLst>
          </a:custGeom>
        </p:spPr>
        <p:txBody>
          <a:bodyPr anchor="ctr" anchorCtr="0">
            <a:noAutofit/>
          </a:bodyPr>
          <a:lstStyle>
            <a:lvl1pPr marL="0" indent="0" algn="ctr">
              <a:buNone/>
              <a:defRPr/>
            </a:lvl1pPr>
          </a:lstStyle>
          <a:p>
            <a:r>
              <a:rPr lang="de-DE" dirty="0"/>
              <a:t>Video einfügen</a:t>
            </a:r>
          </a:p>
        </p:txBody>
      </p:sp>
    </p:spTree>
    <p:extLst>
      <p:ext uri="{BB962C8B-B14F-4D97-AF65-F5344CB8AC3E}">
        <p14:creationId xmlns:p14="http://schemas.microsoft.com/office/powerpoint/2010/main" val="2808395764"/>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5" name="Rechteck 9">
            <a:extLst>
              <a:ext uri="{FF2B5EF4-FFF2-40B4-BE49-F238E27FC236}">
                <a16:creationId xmlns:a16="http://schemas.microsoft.com/office/drawing/2014/main" id="{F7F37916-332E-22F0-5A63-34914BCC6D20}"/>
              </a:ext>
            </a:extLst>
          </p:cNvPr>
          <p:cNvSpPr/>
          <p:nvPr userDrawn="1"/>
        </p:nvSpPr>
        <p:spPr>
          <a:xfrm>
            <a:off x="-20004" y="748407"/>
            <a:ext cx="7350008" cy="4413381"/>
          </a:xfrm>
          <a:custGeom>
            <a:avLst/>
            <a:gdLst>
              <a:gd name="connsiteX0" fmla="*/ 0 w 5574030"/>
              <a:gd name="connsiteY0" fmla="*/ 0 h 6858000"/>
              <a:gd name="connsiteX1" fmla="*/ 5574030 w 5574030"/>
              <a:gd name="connsiteY1" fmla="*/ 0 h 6858000"/>
              <a:gd name="connsiteX2" fmla="*/ 5574030 w 5574030"/>
              <a:gd name="connsiteY2" fmla="*/ 6858000 h 6858000"/>
              <a:gd name="connsiteX3" fmla="*/ 0 w 5574030"/>
              <a:gd name="connsiteY3" fmla="*/ 6858000 h 6858000"/>
              <a:gd name="connsiteX4" fmla="*/ 0 w 5574030"/>
              <a:gd name="connsiteY4" fmla="*/ 0 h 6858000"/>
              <a:gd name="connsiteX0" fmla="*/ 834390 w 6408420"/>
              <a:gd name="connsiteY0" fmla="*/ 0 h 6869430"/>
              <a:gd name="connsiteX1" fmla="*/ 6408420 w 6408420"/>
              <a:gd name="connsiteY1" fmla="*/ 0 h 6869430"/>
              <a:gd name="connsiteX2" fmla="*/ 6408420 w 6408420"/>
              <a:gd name="connsiteY2" fmla="*/ 6858000 h 6869430"/>
              <a:gd name="connsiteX3" fmla="*/ 0 w 6408420"/>
              <a:gd name="connsiteY3" fmla="*/ 6869430 h 6869430"/>
              <a:gd name="connsiteX4" fmla="*/ 834390 w 6408420"/>
              <a:gd name="connsiteY4" fmla="*/ 0 h 6869430"/>
              <a:gd name="connsiteX0" fmla="*/ 834390 w 6408420"/>
              <a:gd name="connsiteY0" fmla="*/ 0 h 6869430"/>
              <a:gd name="connsiteX1" fmla="*/ 6408420 w 6408420"/>
              <a:gd name="connsiteY1" fmla="*/ 0 h 6869430"/>
              <a:gd name="connsiteX2" fmla="*/ 6408420 w 6408420"/>
              <a:gd name="connsiteY2" fmla="*/ 6858000 h 6869430"/>
              <a:gd name="connsiteX3" fmla="*/ 0 w 6408420"/>
              <a:gd name="connsiteY3" fmla="*/ 6869430 h 6869430"/>
              <a:gd name="connsiteX4" fmla="*/ 834390 w 6408420"/>
              <a:gd name="connsiteY4" fmla="*/ 0 h 6869430"/>
              <a:gd name="connsiteX0" fmla="*/ 10981553 w 16555583"/>
              <a:gd name="connsiteY0" fmla="*/ 0 h 6869430"/>
              <a:gd name="connsiteX1" fmla="*/ 0 w 16555583"/>
              <a:gd name="connsiteY1" fmla="*/ 90468 h 6869430"/>
              <a:gd name="connsiteX2" fmla="*/ 16555583 w 16555583"/>
              <a:gd name="connsiteY2" fmla="*/ 6858000 h 6869430"/>
              <a:gd name="connsiteX3" fmla="*/ 10147163 w 16555583"/>
              <a:gd name="connsiteY3" fmla="*/ 6869430 h 6869430"/>
              <a:gd name="connsiteX4" fmla="*/ 10981553 w 16555583"/>
              <a:gd name="connsiteY4" fmla="*/ 0 h 6869430"/>
              <a:gd name="connsiteX0" fmla="*/ 11007401 w 11007401"/>
              <a:gd name="connsiteY0" fmla="*/ 0 h 6896772"/>
              <a:gd name="connsiteX1" fmla="*/ 25848 w 11007401"/>
              <a:gd name="connsiteY1" fmla="*/ 90468 h 6896772"/>
              <a:gd name="connsiteX2" fmla="*/ 0 w 11007401"/>
              <a:gd name="connsiteY2" fmla="*/ 6896772 h 6896772"/>
              <a:gd name="connsiteX3" fmla="*/ 10173011 w 11007401"/>
              <a:gd name="connsiteY3" fmla="*/ 6869430 h 6896772"/>
              <a:gd name="connsiteX4" fmla="*/ 11007401 w 11007401"/>
              <a:gd name="connsiteY4" fmla="*/ 0 h 6896772"/>
              <a:gd name="connsiteX0" fmla="*/ 15220609 w 15220609"/>
              <a:gd name="connsiteY0" fmla="*/ 0 h 6896772"/>
              <a:gd name="connsiteX1" fmla="*/ 0 w 15220609"/>
              <a:gd name="connsiteY1" fmla="*/ 103392 h 6896772"/>
              <a:gd name="connsiteX2" fmla="*/ 4213208 w 15220609"/>
              <a:gd name="connsiteY2" fmla="*/ 6896772 h 6896772"/>
              <a:gd name="connsiteX3" fmla="*/ 14386219 w 15220609"/>
              <a:gd name="connsiteY3" fmla="*/ 6869430 h 6896772"/>
              <a:gd name="connsiteX4" fmla="*/ 15220609 w 15220609"/>
              <a:gd name="connsiteY4" fmla="*/ 0 h 6896772"/>
              <a:gd name="connsiteX0" fmla="*/ 15285229 w 15285229"/>
              <a:gd name="connsiteY0" fmla="*/ 0 h 6909696"/>
              <a:gd name="connsiteX1" fmla="*/ 64620 w 15285229"/>
              <a:gd name="connsiteY1" fmla="*/ 103392 h 6909696"/>
              <a:gd name="connsiteX2" fmla="*/ 0 w 15285229"/>
              <a:gd name="connsiteY2" fmla="*/ 6909696 h 6909696"/>
              <a:gd name="connsiteX3" fmla="*/ 14450839 w 15285229"/>
              <a:gd name="connsiteY3" fmla="*/ 6869430 h 6909696"/>
              <a:gd name="connsiteX4" fmla="*/ 15285229 w 15285229"/>
              <a:gd name="connsiteY4" fmla="*/ 0 h 6909696"/>
              <a:gd name="connsiteX0" fmla="*/ 15285229 w 15285229"/>
              <a:gd name="connsiteY0" fmla="*/ 0 h 6909696"/>
              <a:gd name="connsiteX1" fmla="*/ 64620 w 15285229"/>
              <a:gd name="connsiteY1" fmla="*/ 0 h 6909696"/>
              <a:gd name="connsiteX2" fmla="*/ 0 w 15285229"/>
              <a:gd name="connsiteY2" fmla="*/ 6909696 h 6909696"/>
              <a:gd name="connsiteX3" fmla="*/ 14450839 w 15285229"/>
              <a:gd name="connsiteY3" fmla="*/ 6869430 h 6909696"/>
              <a:gd name="connsiteX4" fmla="*/ 15285229 w 15285229"/>
              <a:gd name="connsiteY4" fmla="*/ 0 h 6909696"/>
              <a:gd name="connsiteX0" fmla="*/ 15285229 w 15285229"/>
              <a:gd name="connsiteY0" fmla="*/ 15996 h 6925692"/>
              <a:gd name="connsiteX1" fmla="*/ 4015532 w 15285229"/>
              <a:gd name="connsiteY1" fmla="*/ 0 h 6925692"/>
              <a:gd name="connsiteX2" fmla="*/ 0 w 15285229"/>
              <a:gd name="connsiteY2" fmla="*/ 6925692 h 6925692"/>
              <a:gd name="connsiteX3" fmla="*/ 14450839 w 15285229"/>
              <a:gd name="connsiteY3" fmla="*/ 6885426 h 6925692"/>
              <a:gd name="connsiteX4" fmla="*/ 15285229 w 15285229"/>
              <a:gd name="connsiteY4" fmla="*/ 15996 h 6925692"/>
              <a:gd name="connsiteX0" fmla="*/ 11269697 w 11269697"/>
              <a:gd name="connsiteY0" fmla="*/ 15996 h 6925692"/>
              <a:gd name="connsiteX1" fmla="*/ 0 w 11269697"/>
              <a:gd name="connsiteY1" fmla="*/ 0 h 6925692"/>
              <a:gd name="connsiteX2" fmla="*/ 31354 w 11269697"/>
              <a:gd name="connsiteY2" fmla="*/ 6925692 h 6925692"/>
              <a:gd name="connsiteX3" fmla="*/ 10435307 w 11269697"/>
              <a:gd name="connsiteY3" fmla="*/ 6885426 h 6925692"/>
              <a:gd name="connsiteX4" fmla="*/ 11269697 w 11269697"/>
              <a:gd name="connsiteY4" fmla="*/ 15996 h 6925692"/>
              <a:gd name="connsiteX0" fmla="*/ 11286330 w 11286330"/>
              <a:gd name="connsiteY0" fmla="*/ 15996 h 6925692"/>
              <a:gd name="connsiteX1" fmla="*/ 16633 w 11286330"/>
              <a:gd name="connsiteY1" fmla="*/ 0 h 6925692"/>
              <a:gd name="connsiteX2" fmla="*/ 0 w 11286330"/>
              <a:gd name="connsiteY2" fmla="*/ 6925692 h 6925692"/>
              <a:gd name="connsiteX3" fmla="*/ 10451940 w 11286330"/>
              <a:gd name="connsiteY3" fmla="*/ 6885426 h 6925692"/>
              <a:gd name="connsiteX4" fmla="*/ 11286330 w 11286330"/>
              <a:gd name="connsiteY4" fmla="*/ 15996 h 6925692"/>
              <a:gd name="connsiteX0" fmla="*/ 11269860 w 11269860"/>
              <a:gd name="connsiteY0" fmla="*/ 15996 h 6885426"/>
              <a:gd name="connsiteX1" fmla="*/ 163 w 11269860"/>
              <a:gd name="connsiteY1" fmla="*/ 0 h 6885426"/>
              <a:gd name="connsiteX2" fmla="*/ 127490 w 11269860"/>
              <a:gd name="connsiteY2" fmla="*/ 6669763 h 6885426"/>
              <a:gd name="connsiteX3" fmla="*/ 10435470 w 11269860"/>
              <a:gd name="connsiteY3" fmla="*/ 6885426 h 6885426"/>
              <a:gd name="connsiteX4" fmla="*/ 11269860 w 11269860"/>
              <a:gd name="connsiteY4" fmla="*/ 15996 h 6885426"/>
              <a:gd name="connsiteX0" fmla="*/ 11286330 w 11286330"/>
              <a:gd name="connsiteY0" fmla="*/ 15996 h 6885426"/>
              <a:gd name="connsiteX1" fmla="*/ 16633 w 11286330"/>
              <a:gd name="connsiteY1" fmla="*/ 0 h 6885426"/>
              <a:gd name="connsiteX2" fmla="*/ 0 w 11286330"/>
              <a:gd name="connsiteY2" fmla="*/ 6781732 h 6885426"/>
              <a:gd name="connsiteX3" fmla="*/ 10451940 w 11286330"/>
              <a:gd name="connsiteY3" fmla="*/ 6885426 h 6885426"/>
              <a:gd name="connsiteX4" fmla="*/ 11286330 w 11286330"/>
              <a:gd name="connsiteY4" fmla="*/ 15996 h 6885426"/>
              <a:gd name="connsiteX0" fmla="*/ 11286330 w 11286330"/>
              <a:gd name="connsiteY0" fmla="*/ 15996 h 6781732"/>
              <a:gd name="connsiteX1" fmla="*/ 16633 w 11286330"/>
              <a:gd name="connsiteY1" fmla="*/ 0 h 6781732"/>
              <a:gd name="connsiteX2" fmla="*/ 0 w 11286330"/>
              <a:gd name="connsiteY2" fmla="*/ 6781732 h 6781732"/>
              <a:gd name="connsiteX3" fmla="*/ 10483932 w 11286330"/>
              <a:gd name="connsiteY3" fmla="*/ 6757462 h 6781732"/>
              <a:gd name="connsiteX4" fmla="*/ 11286330 w 11286330"/>
              <a:gd name="connsiteY4" fmla="*/ 15996 h 6781732"/>
              <a:gd name="connsiteX0" fmla="*/ 11302457 w 11302457"/>
              <a:gd name="connsiteY0" fmla="*/ 0 h 6765736"/>
              <a:gd name="connsiteX1" fmla="*/ 769 w 11302457"/>
              <a:gd name="connsiteY1" fmla="*/ 0 h 6765736"/>
              <a:gd name="connsiteX2" fmla="*/ 16127 w 11302457"/>
              <a:gd name="connsiteY2" fmla="*/ 6765736 h 6765736"/>
              <a:gd name="connsiteX3" fmla="*/ 10500059 w 11302457"/>
              <a:gd name="connsiteY3" fmla="*/ 6741466 h 6765736"/>
              <a:gd name="connsiteX4" fmla="*/ 11302457 w 11302457"/>
              <a:gd name="connsiteY4" fmla="*/ 0 h 6765736"/>
              <a:gd name="connsiteX0" fmla="*/ 11302457 w 11302457"/>
              <a:gd name="connsiteY0" fmla="*/ 0 h 6769618"/>
              <a:gd name="connsiteX1" fmla="*/ 769 w 11302457"/>
              <a:gd name="connsiteY1" fmla="*/ 0 h 6769618"/>
              <a:gd name="connsiteX2" fmla="*/ 16127 w 11302457"/>
              <a:gd name="connsiteY2" fmla="*/ 6765736 h 6769618"/>
              <a:gd name="connsiteX3" fmla="*/ 10500059 w 11302457"/>
              <a:gd name="connsiteY3" fmla="*/ 6769618 h 6769618"/>
              <a:gd name="connsiteX4" fmla="*/ 11302457 w 11302457"/>
              <a:gd name="connsiteY4" fmla="*/ 0 h 6769618"/>
              <a:gd name="connsiteX0" fmla="*/ 11305099 w 11305099"/>
              <a:gd name="connsiteY0" fmla="*/ 0 h 6775120"/>
              <a:gd name="connsiteX1" fmla="*/ 3411 w 11305099"/>
              <a:gd name="connsiteY1" fmla="*/ 0 h 6775120"/>
              <a:gd name="connsiteX2" fmla="*/ 0 w 11305099"/>
              <a:gd name="connsiteY2" fmla="*/ 6775120 h 6775120"/>
              <a:gd name="connsiteX3" fmla="*/ 10502701 w 11305099"/>
              <a:gd name="connsiteY3" fmla="*/ 6769618 h 6775120"/>
              <a:gd name="connsiteX4" fmla="*/ 11305099 w 11305099"/>
              <a:gd name="connsiteY4" fmla="*/ 0 h 6775120"/>
              <a:gd name="connsiteX0" fmla="*/ 11312196 w 11312196"/>
              <a:gd name="connsiteY0" fmla="*/ 0 h 6775120"/>
              <a:gd name="connsiteX1" fmla="*/ 1124 w 11312196"/>
              <a:gd name="connsiteY1" fmla="*/ 0 h 6775120"/>
              <a:gd name="connsiteX2" fmla="*/ 7097 w 11312196"/>
              <a:gd name="connsiteY2" fmla="*/ 6775120 h 6775120"/>
              <a:gd name="connsiteX3" fmla="*/ 10509798 w 11312196"/>
              <a:gd name="connsiteY3" fmla="*/ 6769618 h 6775120"/>
              <a:gd name="connsiteX4" fmla="*/ 11312196 w 11312196"/>
              <a:gd name="connsiteY4" fmla="*/ 0 h 6775120"/>
              <a:gd name="connsiteX0" fmla="*/ 11312196 w 11312196"/>
              <a:gd name="connsiteY0" fmla="*/ 0 h 6779002"/>
              <a:gd name="connsiteX1" fmla="*/ 1124 w 11312196"/>
              <a:gd name="connsiteY1" fmla="*/ 0 h 6779002"/>
              <a:gd name="connsiteX2" fmla="*/ 7097 w 11312196"/>
              <a:gd name="connsiteY2" fmla="*/ 6775120 h 6779002"/>
              <a:gd name="connsiteX3" fmla="*/ 10519182 w 11312196"/>
              <a:gd name="connsiteY3" fmla="*/ 6779002 h 6779002"/>
              <a:gd name="connsiteX4" fmla="*/ 11312196 w 11312196"/>
              <a:gd name="connsiteY4" fmla="*/ 0 h 6779002"/>
              <a:gd name="connsiteX0" fmla="*/ 11314484 w 11314484"/>
              <a:gd name="connsiteY0" fmla="*/ 0 h 6793888"/>
              <a:gd name="connsiteX1" fmla="*/ 3412 w 11314484"/>
              <a:gd name="connsiteY1" fmla="*/ 0 h 6793888"/>
              <a:gd name="connsiteX2" fmla="*/ 0 w 11314484"/>
              <a:gd name="connsiteY2" fmla="*/ 6793888 h 6793888"/>
              <a:gd name="connsiteX3" fmla="*/ 10521470 w 11314484"/>
              <a:gd name="connsiteY3" fmla="*/ 6779002 h 6793888"/>
              <a:gd name="connsiteX4" fmla="*/ 11314484 w 11314484"/>
              <a:gd name="connsiteY4" fmla="*/ 0 h 6793888"/>
              <a:gd name="connsiteX0" fmla="*/ 11314484 w 11314484"/>
              <a:gd name="connsiteY0" fmla="*/ 0 h 6793888"/>
              <a:gd name="connsiteX1" fmla="*/ 22179 w 11314484"/>
              <a:gd name="connsiteY1" fmla="*/ 0 h 6793888"/>
              <a:gd name="connsiteX2" fmla="*/ 0 w 11314484"/>
              <a:gd name="connsiteY2" fmla="*/ 6793888 h 6793888"/>
              <a:gd name="connsiteX3" fmla="*/ 10521470 w 11314484"/>
              <a:gd name="connsiteY3" fmla="*/ 6779002 h 6793888"/>
              <a:gd name="connsiteX4" fmla="*/ 11314484 w 11314484"/>
              <a:gd name="connsiteY4" fmla="*/ 0 h 6793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14484" h="6793888">
                <a:moveTo>
                  <a:pt x="11314484" y="0"/>
                </a:moveTo>
                <a:lnTo>
                  <a:pt x="22179" y="0"/>
                </a:lnTo>
                <a:cubicBezTo>
                  <a:pt x="16635" y="2308564"/>
                  <a:pt x="5544" y="4485324"/>
                  <a:pt x="0" y="6793888"/>
                </a:cubicBezTo>
                <a:lnTo>
                  <a:pt x="10521470" y="6779002"/>
                </a:lnTo>
                <a:lnTo>
                  <a:pt x="11314484" y="0"/>
                </a:lnTo>
                <a:close/>
              </a:path>
            </a:pathLst>
          </a:custGeom>
          <a:solidFill>
            <a:srgbClr val="B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50" dirty="0"/>
              <a:t> </a:t>
            </a:r>
          </a:p>
        </p:txBody>
      </p:sp>
      <p:sp>
        <p:nvSpPr>
          <p:cNvPr id="2" name="Title 1"/>
          <p:cNvSpPr>
            <a:spLocks noGrp="1"/>
          </p:cNvSpPr>
          <p:nvPr>
            <p:ph type="ctrTitle" hasCustomPrompt="1"/>
          </p:nvPr>
        </p:nvSpPr>
        <p:spPr>
          <a:xfrm>
            <a:off x="380999" y="2116800"/>
            <a:ext cx="5396346" cy="736016"/>
          </a:xfrm>
        </p:spPr>
        <p:txBody>
          <a:bodyPr anchor="t" anchorCtr="0">
            <a:noAutofit/>
          </a:bodyPr>
          <a:lstStyle>
            <a:lvl1pPr algn="l">
              <a:defRPr sz="2300">
                <a:solidFill>
                  <a:schemeClr val="bg1"/>
                </a:solidFill>
              </a:defRPr>
            </a:lvl1pPr>
          </a:lstStyle>
          <a:p>
            <a:r>
              <a:rPr lang="de-DE" dirty="0"/>
              <a:t>Folientitel</a:t>
            </a:r>
            <a:endParaRPr lang="en-US" dirty="0"/>
          </a:p>
        </p:txBody>
      </p:sp>
      <p:pic>
        <p:nvPicPr>
          <p:cNvPr id="3" name="Grafik 2">
            <a:extLst>
              <a:ext uri="{FF2B5EF4-FFF2-40B4-BE49-F238E27FC236}">
                <a16:creationId xmlns:a16="http://schemas.microsoft.com/office/drawing/2014/main" id="{383407A3-3A31-8103-6B64-1E79990E32D4}"/>
              </a:ext>
            </a:extLst>
          </p:cNvPr>
          <p:cNvPicPr>
            <a:picLocks noChangeAspect="1"/>
          </p:cNvPicPr>
          <p:nvPr userDrawn="1"/>
        </p:nvPicPr>
        <p:blipFill>
          <a:blip r:embed="rId2"/>
          <a:stretch>
            <a:fillRect/>
          </a:stretch>
        </p:blipFill>
        <p:spPr>
          <a:xfrm>
            <a:off x="8411527" y="246698"/>
            <a:ext cx="422564" cy="464820"/>
          </a:xfrm>
          <a:prstGeom prst="rect">
            <a:avLst/>
          </a:prstGeom>
        </p:spPr>
      </p:pic>
    </p:spTree>
    <p:extLst>
      <p:ext uri="{BB962C8B-B14F-4D97-AF65-F5344CB8AC3E}">
        <p14:creationId xmlns:p14="http://schemas.microsoft.com/office/powerpoint/2010/main" val="113726790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_image_870x922">
    <p:spTree>
      <p:nvGrpSpPr>
        <p:cNvPr id="1" name=""/>
        <p:cNvGrpSpPr/>
        <p:nvPr/>
      </p:nvGrpSpPr>
      <p:grpSpPr>
        <a:xfrm>
          <a:off x="0" y="0"/>
          <a:ext cx="0" cy="0"/>
          <a:chOff x="0" y="0"/>
          <a:chExt cx="0" cy="0"/>
        </a:xfrm>
      </p:grpSpPr>
      <p:sp>
        <p:nvSpPr>
          <p:cNvPr id="2" name="Rechteck 15">
            <a:extLst>
              <a:ext uri="{FF2B5EF4-FFF2-40B4-BE49-F238E27FC236}">
                <a16:creationId xmlns:a16="http://schemas.microsoft.com/office/drawing/2014/main" id="{A8344D66-F8A0-3C13-56D2-CC9DC4943F6C}"/>
              </a:ext>
            </a:extLst>
          </p:cNvPr>
          <p:cNvSpPr/>
          <p:nvPr userDrawn="1"/>
        </p:nvSpPr>
        <p:spPr>
          <a:xfrm>
            <a:off x="-2552" y="2158639"/>
            <a:ext cx="4079533" cy="2984862"/>
          </a:xfrm>
          <a:custGeom>
            <a:avLst/>
            <a:gdLst>
              <a:gd name="connsiteX0" fmla="*/ 0 w 4113316"/>
              <a:gd name="connsiteY0" fmla="*/ 0 h 2984861"/>
              <a:gd name="connsiteX1" fmla="*/ 4113316 w 4113316"/>
              <a:gd name="connsiteY1" fmla="*/ 0 h 2984861"/>
              <a:gd name="connsiteX2" fmla="*/ 4113316 w 4113316"/>
              <a:gd name="connsiteY2" fmla="*/ 2984861 h 2984861"/>
              <a:gd name="connsiteX3" fmla="*/ 0 w 4113316"/>
              <a:gd name="connsiteY3" fmla="*/ 2984861 h 2984861"/>
              <a:gd name="connsiteX4" fmla="*/ 0 w 4113316"/>
              <a:gd name="connsiteY4" fmla="*/ 0 h 2984861"/>
              <a:gd name="connsiteX0" fmla="*/ 0 w 4113316"/>
              <a:gd name="connsiteY0" fmla="*/ 0 h 2984861"/>
              <a:gd name="connsiteX1" fmla="*/ 4113316 w 4113316"/>
              <a:gd name="connsiteY1" fmla="*/ 0 h 2984861"/>
              <a:gd name="connsiteX2" fmla="*/ 3377046 w 4113316"/>
              <a:gd name="connsiteY2" fmla="*/ 2978924 h 2984861"/>
              <a:gd name="connsiteX3" fmla="*/ 0 w 4113316"/>
              <a:gd name="connsiteY3" fmla="*/ 2984861 h 2984861"/>
              <a:gd name="connsiteX4" fmla="*/ 0 w 4113316"/>
              <a:gd name="connsiteY4" fmla="*/ 0 h 2984861"/>
              <a:gd name="connsiteX0" fmla="*/ 0 w 4113316"/>
              <a:gd name="connsiteY0" fmla="*/ 0 h 2984862"/>
              <a:gd name="connsiteX1" fmla="*/ 4113316 w 4113316"/>
              <a:gd name="connsiteY1" fmla="*/ 0 h 2984862"/>
              <a:gd name="connsiteX2" fmla="*/ 3751119 w 4113316"/>
              <a:gd name="connsiteY2" fmla="*/ 2984862 h 2984862"/>
              <a:gd name="connsiteX3" fmla="*/ 0 w 4113316"/>
              <a:gd name="connsiteY3" fmla="*/ 2984861 h 2984862"/>
              <a:gd name="connsiteX4" fmla="*/ 0 w 4113316"/>
              <a:gd name="connsiteY4" fmla="*/ 0 h 2984862"/>
              <a:gd name="connsiteX0" fmla="*/ 34148 w 4113316"/>
              <a:gd name="connsiteY0" fmla="*/ 3795 h 2984862"/>
              <a:gd name="connsiteX1" fmla="*/ 4113316 w 4113316"/>
              <a:gd name="connsiteY1" fmla="*/ 0 h 2984862"/>
              <a:gd name="connsiteX2" fmla="*/ 3751119 w 4113316"/>
              <a:gd name="connsiteY2" fmla="*/ 2984862 h 2984862"/>
              <a:gd name="connsiteX3" fmla="*/ 0 w 4113316"/>
              <a:gd name="connsiteY3" fmla="*/ 2984861 h 2984862"/>
              <a:gd name="connsiteX4" fmla="*/ 34148 w 4113316"/>
              <a:gd name="connsiteY4" fmla="*/ 3795 h 2984862"/>
              <a:gd name="connsiteX0" fmla="*/ 3794 w 4082962"/>
              <a:gd name="connsiteY0" fmla="*/ 3795 h 2988655"/>
              <a:gd name="connsiteX1" fmla="*/ 4082962 w 4082962"/>
              <a:gd name="connsiteY1" fmla="*/ 0 h 2988655"/>
              <a:gd name="connsiteX2" fmla="*/ 3720765 w 4082962"/>
              <a:gd name="connsiteY2" fmla="*/ 2984862 h 2988655"/>
              <a:gd name="connsiteX3" fmla="*/ 0 w 4082962"/>
              <a:gd name="connsiteY3" fmla="*/ 2988655 h 2988655"/>
              <a:gd name="connsiteX4" fmla="*/ 3794 w 4082962"/>
              <a:gd name="connsiteY4" fmla="*/ 3795 h 2988655"/>
              <a:gd name="connsiteX0" fmla="*/ 32 w 4079200"/>
              <a:gd name="connsiteY0" fmla="*/ 3795 h 2984862"/>
              <a:gd name="connsiteX1" fmla="*/ 4079200 w 4079200"/>
              <a:gd name="connsiteY1" fmla="*/ 0 h 2984862"/>
              <a:gd name="connsiteX2" fmla="*/ 3717003 w 4079200"/>
              <a:gd name="connsiteY2" fmla="*/ 2984862 h 2984862"/>
              <a:gd name="connsiteX3" fmla="*/ 34180 w 4079200"/>
              <a:gd name="connsiteY3" fmla="*/ 2984861 h 2984862"/>
              <a:gd name="connsiteX4" fmla="*/ 32 w 4079200"/>
              <a:gd name="connsiteY4" fmla="*/ 3795 h 2984862"/>
              <a:gd name="connsiteX0" fmla="*/ 168 w 4079336"/>
              <a:gd name="connsiteY0" fmla="*/ 3795 h 2992450"/>
              <a:gd name="connsiteX1" fmla="*/ 4079336 w 4079336"/>
              <a:gd name="connsiteY1" fmla="*/ 0 h 2992450"/>
              <a:gd name="connsiteX2" fmla="*/ 3717139 w 4079336"/>
              <a:gd name="connsiteY2" fmla="*/ 2984862 h 2992450"/>
              <a:gd name="connsiteX3" fmla="*/ 3963 w 4079336"/>
              <a:gd name="connsiteY3" fmla="*/ 2992450 h 2992450"/>
              <a:gd name="connsiteX4" fmla="*/ 168 w 4079336"/>
              <a:gd name="connsiteY4" fmla="*/ 3795 h 2992450"/>
              <a:gd name="connsiteX0" fmla="*/ 168 w 4079336"/>
              <a:gd name="connsiteY0" fmla="*/ 3795 h 2992450"/>
              <a:gd name="connsiteX1" fmla="*/ 4079336 w 4079336"/>
              <a:gd name="connsiteY1" fmla="*/ 0 h 2992450"/>
              <a:gd name="connsiteX2" fmla="*/ 3717139 w 4079336"/>
              <a:gd name="connsiteY2" fmla="*/ 2984862 h 2992450"/>
              <a:gd name="connsiteX3" fmla="*/ 3963 w 4079336"/>
              <a:gd name="connsiteY3" fmla="*/ 2992450 h 2992450"/>
              <a:gd name="connsiteX4" fmla="*/ 168 w 4079336"/>
              <a:gd name="connsiteY4" fmla="*/ 3795 h 2992450"/>
              <a:gd name="connsiteX0" fmla="*/ 41 w 4079209"/>
              <a:gd name="connsiteY0" fmla="*/ 3795 h 2984862"/>
              <a:gd name="connsiteX1" fmla="*/ 4079209 w 4079209"/>
              <a:gd name="connsiteY1" fmla="*/ 0 h 2984862"/>
              <a:gd name="connsiteX2" fmla="*/ 3717012 w 4079209"/>
              <a:gd name="connsiteY2" fmla="*/ 2984862 h 2984862"/>
              <a:gd name="connsiteX3" fmla="*/ 26601 w 4079209"/>
              <a:gd name="connsiteY3" fmla="*/ 2962096 h 2984862"/>
              <a:gd name="connsiteX4" fmla="*/ 41 w 4079209"/>
              <a:gd name="connsiteY4" fmla="*/ 3795 h 2984862"/>
              <a:gd name="connsiteX0" fmla="*/ 41 w 4079209"/>
              <a:gd name="connsiteY0" fmla="*/ 3795 h 2984862"/>
              <a:gd name="connsiteX1" fmla="*/ 4079209 w 4079209"/>
              <a:gd name="connsiteY1" fmla="*/ 0 h 2984862"/>
              <a:gd name="connsiteX2" fmla="*/ 3717012 w 4079209"/>
              <a:gd name="connsiteY2" fmla="*/ 2984862 h 2984862"/>
              <a:gd name="connsiteX3" fmla="*/ 26601 w 4079209"/>
              <a:gd name="connsiteY3" fmla="*/ 2973478 h 2984862"/>
              <a:gd name="connsiteX4" fmla="*/ 41 w 4079209"/>
              <a:gd name="connsiteY4" fmla="*/ 3795 h 2984862"/>
              <a:gd name="connsiteX0" fmla="*/ 109 w 4079277"/>
              <a:gd name="connsiteY0" fmla="*/ 3795 h 2992449"/>
              <a:gd name="connsiteX1" fmla="*/ 4079277 w 4079277"/>
              <a:gd name="connsiteY1" fmla="*/ 0 h 2992449"/>
              <a:gd name="connsiteX2" fmla="*/ 3717080 w 4079277"/>
              <a:gd name="connsiteY2" fmla="*/ 2984862 h 2992449"/>
              <a:gd name="connsiteX3" fmla="*/ 7698 w 4079277"/>
              <a:gd name="connsiteY3" fmla="*/ 2992449 h 2992449"/>
              <a:gd name="connsiteX4" fmla="*/ 109 w 4079277"/>
              <a:gd name="connsiteY4" fmla="*/ 3795 h 2992449"/>
              <a:gd name="connsiteX0" fmla="*/ 109 w 4079277"/>
              <a:gd name="connsiteY0" fmla="*/ 3795 h 2988655"/>
              <a:gd name="connsiteX1" fmla="*/ 4079277 w 4079277"/>
              <a:gd name="connsiteY1" fmla="*/ 0 h 2988655"/>
              <a:gd name="connsiteX2" fmla="*/ 3717080 w 4079277"/>
              <a:gd name="connsiteY2" fmla="*/ 2984862 h 2988655"/>
              <a:gd name="connsiteX3" fmla="*/ 7698 w 4079277"/>
              <a:gd name="connsiteY3" fmla="*/ 2988655 h 2988655"/>
              <a:gd name="connsiteX4" fmla="*/ 109 w 4079277"/>
              <a:gd name="connsiteY4" fmla="*/ 3795 h 2988655"/>
              <a:gd name="connsiteX0" fmla="*/ 82 w 4079250"/>
              <a:gd name="connsiteY0" fmla="*/ 3795 h 2984862"/>
              <a:gd name="connsiteX1" fmla="*/ 4079250 w 4079250"/>
              <a:gd name="connsiteY1" fmla="*/ 0 h 2984862"/>
              <a:gd name="connsiteX2" fmla="*/ 3717053 w 4079250"/>
              <a:gd name="connsiteY2" fmla="*/ 2984862 h 2984862"/>
              <a:gd name="connsiteX3" fmla="*/ 11465 w 4079250"/>
              <a:gd name="connsiteY3" fmla="*/ 2984861 h 2984862"/>
              <a:gd name="connsiteX4" fmla="*/ 82 w 4079250"/>
              <a:gd name="connsiteY4" fmla="*/ 3795 h 2984862"/>
              <a:gd name="connsiteX0" fmla="*/ 365 w 4079533"/>
              <a:gd name="connsiteY0" fmla="*/ 3795 h 2984862"/>
              <a:gd name="connsiteX1" fmla="*/ 4079533 w 4079533"/>
              <a:gd name="connsiteY1" fmla="*/ 0 h 2984862"/>
              <a:gd name="connsiteX2" fmla="*/ 3717336 w 4079533"/>
              <a:gd name="connsiteY2" fmla="*/ 2984862 h 2984862"/>
              <a:gd name="connsiteX3" fmla="*/ 365 w 4079533"/>
              <a:gd name="connsiteY3" fmla="*/ 2977273 h 2984862"/>
              <a:gd name="connsiteX4" fmla="*/ 365 w 4079533"/>
              <a:gd name="connsiteY4" fmla="*/ 3795 h 2984862"/>
              <a:gd name="connsiteX0" fmla="*/ 35 w 4079203"/>
              <a:gd name="connsiteY0" fmla="*/ 3795 h 2984862"/>
              <a:gd name="connsiteX1" fmla="*/ 4079203 w 4079203"/>
              <a:gd name="connsiteY1" fmla="*/ 0 h 2984862"/>
              <a:gd name="connsiteX2" fmla="*/ 3717006 w 4079203"/>
              <a:gd name="connsiteY2" fmla="*/ 2984862 h 2984862"/>
              <a:gd name="connsiteX3" fmla="*/ 31785 w 4079203"/>
              <a:gd name="connsiteY3" fmla="*/ 2948698 h 2984862"/>
              <a:gd name="connsiteX4" fmla="*/ 35 w 4079203"/>
              <a:gd name="connsiteY4" fmla="*/ 3795 h 2984862"/>
              <a:gd name="connsiteX0" fmla="*/ 365 w 4079533"/>
              <a:gd name="connsiteY0" fmla="*/ 3795 h 2984862"/>
              <a:gd name="connsiteX1" fmla="*/ 4079533 w 4079533"/>
              <a:gd name="connsiteY1" fmla="*/ 0 h 2984862"/>
              <a:gd name="connsiteX2" fmla="*/ 3717336 w 4079533"/>
              <a:gd name="connsiteY2" fmla="*/ 2984862 h 2984862"/>
              <a:gd name="connsiteX3" fmla="*/ 365 w 4079533"/>
              <a:gd name="connsiteY3" fmla="*/ 2983623 h 2984862"/>
              <a:gd name="connsiteX4" fmla="*/ 365 w 4079533"/>
              <a:gd name="connsiteY4" fmla="*/ 3795 h 2984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9533" h="2984862">
                <a:moveTo>
                  <a:pt x="365" y="3795"/>
                </a:moveTo>
                <a:lnTo>
                  <a:pt x="4079533" y="0"/>
                </a:lnTo>
                <a:lnTo>
                  <a:pt x="3717336" y="2984862"/>
                </a:lnTo>
                <a:lnTo>
                  <a:pt x="365" y="2983623"/>
                </a:lnTo>
                <a:cubicBezTo>
                  <a:pt x="1630" y="1950728"/>
                  <a:pt x="-900" y="998748"/>
                  <a:pt x="365" y="3795"/>
                </a:cubicBezTo>
                <a:close/>
              </a:path>
            </a:pathLst>
          </a:custGeom>
          <a:solidFill>
            <a:srgbClr val="B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pic>
        <p:nvPicPr>
          <p:cNvPr id="3" name="Grafik 2">
            <a:extLst>
              <a:ext uri="{FF2B5EF4-FFF2-40B4-BE49-F238E27FC236}">
                <a16:creationId xmlns:a16="http://schemas.microsoft.com/office/drawing/2014/main" id="{68ED7117-A357-DB66-32F4-5B0A8AE9E1CC}"/>
              </a:ext>
            </a:extLst>
          </p:cNvPr>
          <p:cNvPicPr>
            <a:picLocks noChangeAspect="1"/>
          </p:cNvPicPr>
          <p:nvPr userDrawn="1"/>
        </p:nvPicPr>
        <p:blipFill>
          <a:blip r:embed="rId2"/>
          <a:stretch>
            <a:fillRect/>
          </a:stretch>
        </p:blipFill>
        <p:spPr>
          <a:xfrm>
            <a:off x="8411527" y="246698"/>
            <a:ext cx="422564" cy="464820"/>
          </a:xfrm>
          <a:prstGeom prst="rect">
            <a:avLst/>
          </a:prstGeom>
        </p:spPr>
      </p:pic>
      <p:sp>
        <p:nvSpPr>
          <p:cNvPr id="5" name="Titel 1">
            <a:extLst>
              <a:ext uri="{FF2B5EF4-FFF2-40B4-BE49-F238E27FC236}">
                <a16:creationId xmlns:a16="http://schemas.microsoft.com/office/drawing/2014/main" id="{712972D4-1E70-24DF-8ACF-276C7F1D77C0}"/>
              </a:ext>
            </a:extLst>
          </p:cNvPr>
          <p:cNvSpPr>
            <a:spLocks noGrp="1"/>
          </p:cNvSpPr>
          <p:nvPr>
            <p:ph type="ctrTitle" hasCustomPrompt="1"/>
          </p:nvPr>
        </p:nvSpPr>
        <p:spPr>
          <a:xfrm>
            <a:off x="4675340" y="2157005"/>
            <a:ext cx="4058007" cy="990159"/>
          </a:xfrm>
        </p:spPr>
        <p:txBody>
          <a:bodyPr anchor="t" anchorCtr="0">
            <a:noAutofit/>
          </a:bodyPr>
          <a:lstStyle>
            <a:lvl1pPr algn="l">
              <a:defRPr sz="2300"/>
            </a:lvl1pPr>
          </a:lstStyle>
          <a:p>
            <a:r>
              <a:rPr lang="de-DE" dirty="0"/>
              <a:t>Zwischentitel</a:t>
            </a:r>
          </a:p>
        </p:txBody>
      </p:sp>
      <p:sp>
        <p:nvSpPr>
          <p:cNvPr id="7" name="Bildplatzhalter 6">
            <a:extLst>
              <a:ext uri="{FF2B5EF4-FFF2-40B4-BE49-F238E27FC236}">
                <a16:creationId xmlns:a16="http://schemas.microsoft.com/office/drawing/2014/main" id="{C9AFBF62-2D6D-9941-EFCF-F1720B76CE79}"/>
              </a:ext>
            </a:extLst>
          </p:cNvPr>
          <p:cNvSpPr>
            <a:spLocks noGrp="1"/>
          </p:cNvSpPr>
          <p:nvPr>
            <p:ph type="pic" sz="quarter" idx="14"/>
          </p:nvPr>
        </p:nvSpPr>
        <p:spPr>
          <a:xfrm>
            <a:off x="1" y="779464"/>
            <a:ext cx="4113213" cy="4364037"/>
          </a:xfrm>
          <a:custGeom>
            <a:avLst/>
            <a:gdLst>
              <a:gd name="connsiteX0" fmla="*/ 0 w 4113213"/>
              <a:gd name="connsiteY0" fmla="*/ 0 h 4364037"/>
              <a:gd name="connsiteX1" fmla="*/ 4113213 w 4113213"/>
              <a:gd name="connsiteY1" fmla="*/ 0 h 4364037"/>
              <a:gd name="connsiteX2" fmla="*/ 4113213 w 4113213"/>
              <a:gd name="connsiteY2" fmla="*/ 4364037 h 4364037"/>
              <a:gd name="connsiteX3" fmla="*/ 0 w 4113213"/>
              <a:gd name="connsiteY3" fmla="*/ 4364037 h 4364037"/>
              <a:gd name="connsiteX4" fmla="*/ 0 w 4113213"/>
              <a:gd name="connsiteY4" fmla="*/ 0 h 4364037"/>
              <a:gd name="connsiteX0" fmla="*/ 0 w 4113213"/>
              <a:gd name="connsiteY0" fmla="*/ 0 h 4364037"/>
              <a:gd name="connsiteX1" fmla="*/ 4113213 w 4113213"/>
              <a:gd name="connsiteY1" fmla="*/ 0 h 4364037"/>
              <a:gd name="connsiteX2" fmla="*/ 3568607 w 4113213"/>
              <a:gd name="connsiteY2" fmla="*/ 4364037 h 4364037"/>
              <a:gd name="connsiteX3" fmla="*/ 0 w 4113213"/>
              <a:gd name="connsiteY3" fmla="*/ 4364037 h 4364037"/>
              <a:gd name="connsiteX4" fmla="*/ 0 w 4113213"/>
              <a:gd name="connsiteY4" fmla="*/ 0 h 4364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3213" h="4364037">
                <a:moveTo>
                  <a:pt x="0" y="0"/>
                </a:moveTo>
                <a:lnTo>
                  <a:pt x="4113213" y="0"/>
                </a:lnTo>
                <a:lnTo>
                  <a:pt x="3568607" y="4364037"/>
                </a:lnTo>
                <a:lnTo>
                  <a:pt x="0" y="4364037"/>
                </a:lnTo>
                <a:lnTo>
                  <a:pt x="0" y="0"/>
                </a:lnTo>
                <a:close/>
              </a:path>
            </a:pathLst>
          </a:custGeom>
        </p:spPr>
        <p:txBody>
          <a:bodyPr/>
          <a:lstStyle/>
          <a:p>
            <a:r>
              <a:rPr lang="de-DE"/>
              <a:t>Bild durch Klicken auf Symbol hinzufügen</a:t>
            </a:r>
          </a:p>
        </p:txBody>
      </p:sp>
    </p:spTree>
    <p:extLst>
      <p:ext uri="{BB962C8B-B14F-4D97-AF65-F5344CB8AC3E}">
        <p14:creationId xmlns:p14="http://schemas.microsoft.com/office/powerpoint/2010/main" val="199041924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 presetClass="entr" presetSubtype="8" fill="hold" grpId="0" nodeType="withEffect" nodePh="1">
                                  <p:stCondLst>
                                    <p:cond delay="0"/>
                                  </p:stCondLst>
                                  <p:endCondLst>
                                    <p:cond evt="begin" delay="0">
                                      <p:tn val="8"/>
                                    </p:cond>
                                  </p:end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0-#ppt_w/2"/>
                                          </p:val>
                                        </p:tav>
                                        <p:tav tm="100000">
                                          <p:val>
                                            <p:strVal val="#ppt_x"/>
                                          </p:val>
                                        </p:tav>
                                      </p:tavLst>
                                    </p:anim>
                                    <p:anim calcmode="lin" valueType="num">
                                      <p:cBhvr additive="base">
                                        <p:cTn id="11"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0998" y="348713"/>
            <a:ext cx="6360995" cy="316305"/>
          </a:xfrm>
        </p:spPr>
        <p:txBody>
          <a:bodyPr anchor="t" anchorCtr="0">
            <a:noAutofit/>
          </a:bodyPr>
          <a:lstStyle>
            <a:lvl1pPr algn="l">
              <a:defRPr sz="2300"/>
            </a:lvl1pPr>
          </a:lstStyle>
          <a:p>
            <a:r>
              <a:rPr lang="de-DE" dirty="0"/>
              <a:t>Folientitel</a:t>
            </a:r>
            <a:endParaRPr lang="en-US" dirty="0"/>
          </a:p>
        </p:txBody>
      </p:sp>
      <p:sp>
        <p:nvSpPr>
          <p:cNvPr id="3" name="Subtitle 2">
            <a:extLst>
              <a:ext uri="{FF2B5EF4-FFF2-40B4-BE49-F238E27FC236}">
                <a16:creationId xmlns:a16="http://schemas.microsoft.com/office/drawing/2014/main" id="{ADFB7B06-6219-7675-586C-825793B6BCD1}"/>
              </a:ext>
            </a:extLst>
          </p:cNvPr>
          <p:cNvSpPr>
            <a:spLocks noGrp="1"/>
          </p:cNvSpPr>
          <p:nvPr>
            <p:ph type="subTitle" idx="1" hasCustomPrompt="1"/>
          </p:nvPr>
        </p:nvSpPr>
        <p:spPr>
          <a:xfrm>
            <a:off x="380998" y="1522799"/>
            <a:ext cx="4860000" cy="3271987"/>
          </a:xfrm>
        </p:spPr>
        <p:txBody>
          <a:bodyPr>
            <a:normAutofit/>
          </a:bodyPr>
          <a:lstStyle>
            <a:lvl1pPr marL="255600" indent="-172800" algn="l">
              <a:lnSpc>
                <a:spcPct val="90000"/>
              </a:lnSpc>
              <a:spcBef>
                <a:spcPts val="750"/>
              </a:spcBef>
              <a:spcAft>
                <a:spcPts val="0"/>
              </a:spcAft>
              <a:buFont typeface="Wingdings" pitchFamily="2" charset="2"/>
              <a:buChar char="§"/>
              <a:tabLst/>
              <a:defRPr sz="1600"/>
            </a:lvl1pPr>
            <a:lvl2pPr marL="628650" indent="-285750" algn="l">
              <a:buFont typeface="Wingdings" panose="05000000000000000000" pitchFamily="2" charset="2"/>
              <a:buChar char="§"/>
              <a:defRPr sz="1500"/>
            </a:lvl2pPr>
            <a:lvl3pPr marL="971550" indent="-285750" algn="l">
              <a:buFont typeface="Wingdings" panose="05000000000000000000" pitchFamily="2" charset="2"/>
              <a:buChar char="§"/>
              <a:defRPr sz="1350"/>
            </a:lvl3pPr>
            <a:lvl4pPr marL="1200150" indent="-171450" algn="l">
              <a:buFont typeface="Wingdings" panose="05000000000000000000" pitchFamily="2" charset="2"/>
              <a:buChar char="§"/>
              <a:defRPr sz="1200"/>
            </a:lvl4pPr>
            <a:lvl5pPr marL="1543050" indent="-171450" algn="l">
              <a:buFont typeface="Wingdings" panose="05000000000000000000" pitchFamily="2" charset="2"/>
              <a:buChar char="§"/>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de-DE" dirty="0"/>
              <a:t>Folientext</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8" name="Rechteck 15">
            <a:extLst>
              <a:ext uri="{FF2B5EF4-FFF2-40B4-BE49-F238E27FC236}">
                <a16:creationId xmlns:a16="http://schemas.microsoft.com/office/drawing/2014/main" id="{A8344D66-F8A0-3C13-56D2-CC9DC4943F6C}"/>
              </a:ext>
            </a:extLst>
          </p:cNvPr>
          <p:cNvSpPr/>
          <p:nvPr userDrawn="1"/>
        </p:nvSpPr>
        <p:spPr>
          <a:xfrm rot="10800000">
            <a:off x="5152292" y="2262554"/>
            <a:ext cx="3991706" cy="2880946"/>
          </a:xfrm>
          <a:custGeom>
            <a:avLst/>
            <a:gdLst>
              <a:gd name="connsiteX0" fmla="*/ 0 w 4113316"/>
              <a:gd name="connsiteY0" fmla="*/ 0 h 2984861"/>
              <a:gd name="connsiteX1" fmla="*/ 4113316 w 4113316"/>
              <a:gd name="connsiteY1" fmla="*/ 0 h 2984861"/>
              <a:gd name="connsiteX2" fmla="*/ 4113316 w 4113316"/>
              <a:gd name="connsiteY2" fmla="*/ 2984861 h 2984861"/>
              <a:gd name="connsiteX3" fmla="*/ 0 w 4113316"/>
              <a:gd name="connsiteY3" fmla="*/ 2984861 h 2984861"/>
              <a:gd name="connsiteX4" fmla="*/ 0 w 4113316"/>
              <a:gd name="connsiteY4" fmla="*/ 0 h 2984861"/>
              <a:gd name="connsiteX0" fmla="*/ 0 w 4113316"/>
              <a:gd name="connsiteY0" fmla="*/ 0 h 2984861"/>
              <a:gd name="connsiteX1" fmla="*/ 4113316 w 4113316"/>
              <a:gd name="connsiteY1" fmla="*/ 0 h 2984861"/>
              <a:gd name="connsiteX2" fmla="*/ 3377046 w 4113316"/>
              <a:gd name="connsiteY2" fmla="*/ 2978924 h 2984861"/>
              <a:gd name="connsiteX3" fmla="*/ 0 w 4113316"/>
              <a:gd name="connsiteY3" fmla="*/ 2984861 h 2984861"/>
              <a:gd name="connsiteX4" fmla="*/ 0 w 4113316"/>
              <a:gd name="connsiteY4" fmla="*/ 0 h 2984861"/>
              <a:gd name="connsiteX0" fmla="*/ 0 w 4113316"/>
              <a:gd name="connsiteY0" fmla="*/ 0 h 2984862"/>
              <a:gd name="connsiteX1" fmla="*/ 4113316 w 4113316"/>
              <a:gd name="connsiteY1" fmla="*/ 0 h 2984862"/>
              <a:gd name="connsiteX2" fmla="*/ 3751119 w 4113316"/>
              <a:gd name="connsiteY2" fmla="*/ 2984862 h 2984862"/>
              <a:gd name="connsiteX3" fmla="*/ 0 w 4113316"/>
              <a:gd name="connsiteY3" fmla="*/ 2984861 h 2984862"/>
              <a:gd name="connsiteX4" fmla="*/ 0 w 4113316"/>
              <a:gd name="connsiteY4" fmla="*/ 0 h 2984862"/>
              <a:gd name="connsiteX0" fmla="*/ 34148 w 4113316"/>
              <a:gd name="connsiteY0" fmla="*/ 3795 h 2984862"/>
              <a:gd name="connsiteX1" fmla="*/ 4113316 w 4113316"/>
              <a:gd name="connsiteY1" fmla="*/ 0 h 2984862"/>
              <a:gd name="connsiteX2" fmla="*/ 3751119 w 4113316"/>
              <a:gd name="connsiteY2" fmla="*/ 2984862 h 2984862"/>
              <a:gd name="connsiteX3" fmla="*/ 0 w 4113316"/>
              <a:gd name="connsiteY3" fmla="*/ 2984861 h 2984862"/>
              <a:gd name="connsiteX4" fmla="*/ 34148 w 4113316"/>
              <a:gd name="connsiteY4" fmla="*/ 3795 h 2984862"/>
              <a:gd name="connsiteX0" fmla="*/ 3794 w 4082962"/>
              <a:gd name="connsiteY0" fmla="*/ 3795 h 2988655"/>
              <a:gd name="connsiteX1" fmla="*/ 4082962 w 4082962"/>
              <a:gd name="connsiteY1" fmla="*/ 0 h 2988655"/>
              <a:gd name="connsiteX2" fmla="*/ 3720765 w 4082962"/>
              <a:gd name="connsiteY2" fmla="*/ 2984862 h 2988655"/>
              <a:gd name="connsiteX3" fmla="*/ 0 w 4082962"/>
              <a:gd name="connsiteY3" fmla="*/ 2988655 h 2988655"/>
              <a:gd name="connsiteX4" fmla="*/ 3794 w 4082962"/>
              <a:gd name="connsiteY4" fmla="*/ 3795 h 2988655"/>
              <a:gd name="connsiteX0" fmla="*/ 32 w 4079200"/>
              <a:gd name="connsiteY0" fmla="*/ 3795 h 2984862"/>
              <a:gd name="connsiteX1" fmla="*/ 4079200 w 4079200"/>
              <a:gd name="connsiteY1" fmla="*/ 0 h 2984862"/>
              <a:gd name="connsiteX2" fmla="*/ 3717003 w 4079200"/>
              <a:gd name="connsiteY2" fmla="*/ 2984862 h 2984862"/>
              <a:gd name="connsiteX3" fmla="*/ 34180 w 4079200"/>
              <a:gd name="connsiteY3" fmla="*/ 2984861 h 2984862"/>
              <a:gd name="connsiteX4" fmla="*/ 32 w 4079200"/>
              <a:gd name="connsiteY4" fmla="*/ 3795 h 2984862"/>
              <a:gd name="connsiteX0" fmla="*/ 168 w 4079336"/>
              <a:gd name="connsiteY0" fmla="*/ 3795 h 2992450"/>
              <a:gd name="connsiteX1" fmla="*/ 4079336 w 4079336"/>
              <a:gd name="connsiteY1" fmla="*/ 0 h 2992450"/>
              <a:gd name="connsiteX2" fmla="*/ 3717139 w 4079336"/>
              <a:gd name="connsiteY2" fmla="*/ 2984862 h 2992450"/>
              <a:gd name="connsiteX3" fmla="*/ 3963 w 4079336"/>
              <a:gd name="connsiteY3" fmla="*/ 2992450 h 2992450"/>
              <a:gd name="connsiteX4" fmla="*/ 168 w 4079336"/>
              <a:gd name="connsiteY4" fmla="*/ 3795 h 2992450"/>
              <a:gd name="connsiteX0" fmla="*/ 168 w 4079336"/>
              <a:gd name="connsiteY0" fmla="*/ 3795 h 2992450"/>
              <a:gd name="connsiteX1" fmla="*/ 4079336 w 4079336"/>
              <a:gd name="connsiteY1" fmla="*/ 0 h 2992450"/>
              <a:gd name="connsiteX2" fmla="*/ 3717139 w 4079336"/>
              <a:gd name="connsiteY2" fmla="*/ 2984862 h 2992450"/>
              <a:gd name="connsiteX3" fmla="*/ 3963 w 4079336"/>
              <a:gd name="connsiteY3" fmla="*/ 2992450 h 2992450"/>
              <a:gd name="connsiteX4" fmla="*/ 168 w 4079336"/>
              <a:gd name="connsiteY4" fmla="*/ 3795 h 2992450"/>
              <a:gd name="connsiteX0" fmla="*/ 41 w 4079209"/>
              <a:gd name="connsiteY0" fmla="*/ 3795 h 2984862"/>
              <a:gd name="connsiteX1" fmla="*/ 4079209 w 4079209"/>
              <a:gd name="connsiteY1" fmla="*/ 0 h 2984862"/>
              <a:gd name="connsiteX2" fmla="*/ 3717012 w 4079209"/>
              <a:gd name="connsiteY2" fmla="*/ 2984862 h 2984862"/>
              <a:gd name="connsiteX3" fmla="*/ 26601 w 4079209"/>
              <a:gd name="connsiteY3" fmla="*/ 2962096 h 2984862"/>
              <a:gd name="connsiteX4" fmla="*/ 41 w 4079209"/>
              <a:gd name="connsiteY4" fmla="*/ 3795 h 2984862"/>
              <a:gd name="connsiteX0" fmla="*/ 41 w 4079209"/>
              <a:gd name="connsiteY0" fmla="*/ 3795 h 2984862"/>
              <a:gd name="connsiteX1" fmla="*/ 4079209 w 4079209"/>
              <a:gd name="connsiteY1" fmla="*/ 0 h 2984862"/>
              <a:gd name="connsiteX2" fmla="*/ 3717012 w 4079209"/>
              <a:gd name="connsiteY2" fmla="*/ 2984862 h 2984862"/>
              <a:gd name="connsiteX3" fmla="*/ 26601 w 4079209"/>
              <a:gd name="connsiteY3" fmla="*/ 2973478 h 2984862"/>
              <a:gd name="connsiteX4" fmla="*/ 41 w 4079209"/>
              <a:gd name="connsiteY4" fmla="*/ 3795 h 2984862"/>
              <a:gd name="connsiteX0" fmla="*/ 109 w 4079277"/>
              <a:gd name="connsiteY0" fmla="*/ 3795 h 2992449"/>
              <a:gd name="connsiteX1" fmla="*/ 4079277 w 4079277"/>
              <a:gd name="connsiteY1" fmla="*/ 0 h 2992449"/>
              <a:gd name="connsiteX2" fmla="*/ 3717080 w 4079277"/>
              <a:gd name="connsiteY2" fmla="*/ 2984862 h 2992449"/>
              <a:gd name="connsiteX3" fmla="*/ 7698 w 4079277"/>
              <a:gd name="connsiteY3" fmla="*/ 2992449 h 2992449"/>
              <a:gd name="connsiteX4" fmla="*/ 109 w 4079277"/>
              <a:gd name="connsiteY4" fmla="*/ 3795 h 2992449"/>
              <a:gd name="connsiteX0" fmla="*/ 109 w 4079277"/>
              <a:gd name="connsiteY0" fmla="*/ 3795 h 2988655"/>
              <a:gd name="connsiteX1" fmla="*/ 4079277 w 4079277"/>
              <a:gd name="connsiteY1" fmla="*/ 0 h 2988655"/>
              <a:gd name="connsiteX2" fmla="*/ 3717080 w 4079277"/>
              <a:gd name="connsiteY2" fmla="*/ 2984862 h 2988655"/>
              <a:gd name="connsiteX3" fmla="*/ 7698 w 4079277"/>
              <a:gd name="connsiteY3" fmla="*/ 2988655 h 2988655"/>
              <a:gd name="connsiteX4" fmla="*/ 109 w 4079277"/>
              <a:gd name="connsiteY4" fmla="*/ 3795 h 2988655"/>
              <a:gd name="connsiteX0" fmla="*/ 82 w 4079250"/>
              <a:gd name="connsiteY0" fmla="*/ 3795 h 2984862"/>
              <a:gd name="connsiteX1" fmla="*/ 4079250 w 4079250"/>
              <a:gd name="connsiteY1" fmla="*/ 0 h 2984862"/>
              <a:gd name="connsiteX2" fmla="*/ 3717053 w 4079250"/>
              <a:gd name="connsiteY2" fmla="*/ 2984862 h 2984862"/>
              <a:gd name="connsiteX3" fmla="*/ 11465 w 4079250"/>
              <a:gd name="connsiteY3" fmla="*/ 2984861 h 2984862"/>
              <a:gd name="connsiteX4" fmla="*/ 82 w 4079250"/>
              <a:gd name="connsiteY4" fmla="*/ 3795 h 2984862"/>
              <a:gd name="connsiteX0" fmla="*/ 365 w 4079533"/>
              <a:gd name="connsiteY0" fmla="*/ 3795 h 2984862"/>
              <a:gd name="connsiteX1" fmla="*/ 4079533 w 4079533"/>
              <a:gd name="connsiteY1" fmla="*/ 0 h 2984862"/>
              <a:gd name="connsiteX2" fmla="*/ 3717336 w 4079533"/>
              <a:gd name="connsiteY2" fmla="*/ 2984862 h 2984862"/>
              <a:gd name="connsiteX3" fmla="*/ 365 w 4079533"/>
              <a:gd name="connsiteY3" fmla="*/ 2977273 h 2984862"/>
              <a:gd name="connsiteX4" fmla="*/ 365 w 4079533"/>
              <a:gd name="connsiteY4" fmla="*/ 3795 h 2984862"/>
              <a:gd name="connsiteX0" fmla="*/ 35 w 4079203"/>
              <a:gd name="connsiteY0" fmla="*/ 3795 h 2984862"/>
              <a:gd name="connsiteX1" fmla="*/ 4079203 w 4079203"/>
              <a:gd name="connsiteY1" fmla="*/ 0 h 2984862"/>
              <a:gd name="connsiteX2" fmla="*/ 3717006 w 4079203"/>
              <a:gd name="connsiteY2" fmla="*/ 2984862 h 2984862"/>
              <a:gd name="connsiteX3" fmla="*/ 31785 w 4079203"/>
              <a:gd name="connsiteY3" fmla="*/ 2948698 h 2984862"/>
              <a:gd name="connsiteX4" fmla="*/ 35 w 4079203"/>
              <a:gd name="connsiteY4" fmla="*/ 3795 h 2984862"/>
              <a:gd name="connsiteX0" fmla="*/ 365 w 4079533"/>
              <a:gd name="connsiteY0" fmla="*/ 3795 h 2984862"/>
              <a:gd name="connsiteX1" fmla="*/ 4079533 w 4079533"/>
              <a:gd name="connsiteY1" fmla="*/ 0 h 2984862"/>
              <a:gd name="connsiteX2" fmla="*/ 3717336 w 4079533"/>
              <a:gd name="connsiteY2" fmla="*/ 2984862 h 2984862"/>
              <a:gd name="connsiteX3" fmla="*/ 365 w 4079533"/>
              <a:gd name="connsiteY3" fmla="*/ 2983623 h 2984862"/>
              <a:gd name="connsiteX4" fmla="*/ 365 w 4079533"/>
              <a:gd name="connsiteY4" fmla="*/ 3795 h 2984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9533" h="2984862">
                <a:moveTo>
                  <a:pt x="365" y="3795"/>
                </a:moveTo>
                <a:lnTo>
                  <a:pt x="4079533" y="0"/>
                </a:lnTo>
                <a:lnTo>
                  <a:pt x="3717336" y="2984862"/>
                </a:lnTo>
                <a:lnTo>
                  <a:pt x="365" y="2983623"/>
                </a:lnTo>
                <a:cubicBezTo>
                  <a:pt x="1630" y="1950728"/>
                  <a:pt x="-900" y="998748"/>
                  <a:pt x="365" y="3795"/>
                </a:cubicBezTo>
                <a:close/>
              </a:path>
            </a:pathLst>
          </a:custGeom>
          <a:solidFill>
            <a:srgbClr val="B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9" name="Bildplatzhalter 6">
            <a:extLst>
              <a:ext uri="{FF2B5EF4-FFF2-40B4-BE49-F238E27FC236}">
                <a16:creationId xmlns:a16="http://schemas.microsoft.com/office/drawing/2014/main" id="{C9AFBF62-2D6D-9941-EFCF-F1720B76CE79}"/>
              </a:ext>
            </a:extLst>
          </p:cNvPr>
          <p:cNvSpPr>
            <a:spLocks noGrp="1"/>
          </p:cNvSpPr>
          <p:nvPr>
            <p:ph type="pic" sz="quarter" idx="14" hasCustomPrompt="1"/>
          </p:nvPr>
        </p:nvSpPr>
        <p:spPr>
          <a:xfrm>
            <a:off x="5310556" y="1213338"/>
            <a:ext cx="3833444" cy="3930162"/>
          </a:xfrm>
          <a:custGeom>
            <a:avLst/>
            <a:gdLst>
              <a:gd name="connsiteX0" fmla="*/ 0 w 3626111"/>
              <a:gd name="connsiteY0" fmla="*/ 0 h 3804073"/>
              <a:gd name="connsiteX1" fmla="*/ 3626111 w 3626111"/>
              <a:gd name="connsiteY1" fmla="*/ 0 h 3804073"/>
              <a:gd name="connsiteX2" fmla="*/ 3626111 w 3626111"/>
              <a:gd name="connsiteY2" fmla="*/ 3804073 h 3804073"/>
              <a:gd name="connsiteX3" fmla="*/ 0 w 3626111"/>
              <a:gd name="connsiteY3" fmla="*/ 3804073 h 3804073"/>
              <a:gd name="connsiteX4" fmla="*/ 0 w 3626111"/>
              <a:gd name="connsiteY4" fmla="*/ 0 h 3804073"/>
              <a:gd name="connsiteX0" fmla="*/ 527539 w 3626111"/>
              <a:gd name="connsiteY0" fmla="*/ 0 h 3804073"/>
              <a:gd name="connsiteX1" fmla="*/ 3626111 w 3626111"/>
              <a:gd name="connsiteY1" fmla="*/ 0 h 3804073"/>
              <a:gd name="connsiteX2" fmla="*/ 3626111 w 3626111"/>
              <a:gd name="connsiteY2" fmla="*/ 3804073 h 3804073"/>
              <a:gd name="connsiteX3" fmla="*/ 0 w 3626111"/>
              <a:gd name="connsiteY3" fmla="*/ 3804073 h 3804073"/>
              <a:gd name="connsiteX4" fmla="*/ 527539 w 3626111"/>
              <a:gd name="connsiteY4" fmla="*/ 0 h 3804073"/>
              <a:gd name="connsiteX0" fmla="*/ 427893 w 3626111"/>
              <a:gd name="connsiteY0" fmla="*/ 0 h 3804073"/>
              <a:gd name="connsiteX1" fmla="*/ 3626111 w 3626111"/>
              <a:gd name="connsiteY1" fmla="*/ 0 h 3804073"/>
              <a:gd name="connsiteX2" fmla="*/ 3626111 w 3626111"/>
              <a:gd name="connsiteY2" fmla="*/ 3804073 h 3804073"/>
              <a:gd name="connsiteX3" fmla="*/ 0 w 3626111"/>
              <a:gd name="connsiteY3" fmla="*/ 3804073 h 3804073"/>
              <a:gd name="connsiteX4" fmla="*/ 427893 w 3626111"/>
              <a:gd name="connsiteY4" fmla="*/ 0 h 3804073"/>
              <a:gd name="connsiteX0" fmla="*/ 461160 w 3626111"/>
              <a:gd name="connsiteY0" fmla="*/ 11347 h 3804073"/>
              <a:gd name="connsiteX1" fmla="*/ 3626111 w 3626111"/>
              <a:gd name="connsiteY1" fmla="*/ 0 h 3804073"/>
              <a:gd name="connsiteX2" fmla="*/ 3626111 w 3626111"/>
              <a:gd name="connsiteY2" fmla="*/ 3804073 h 3804073"/>
              <a:gd name="connsiteX3" fmla="*/ 0 w 3626111"/>
              <a:gd name="connsiteY3" fmla="*/ 3804073 h 3804073"/>
              <a:gd name="connsiteX4" fmla="*/ 461160 w 3626111"/>
              <a:gd name="connsiteY4" fmla="*/ 11347 h 3804073"/>
              <a:gd name="connsiteX0" fmla="*/ 472250 w 3626111"/>
              <a:gd name="connsiteY0" fmla="*/ 5673 h 3804073"/>
              <a:gd name="connsiteX1" fmla="*/ 3626111 w 3626111"/>
              <a:gd name="connsiteY1" fmla="*/ 0 h 3804073"/>
              <a:gd name="connsiteX2" fmla="*/ 3626111 w 3626111"/>
              <a:gd name="connsiteY2" fmla="*/ 3804073 h 3804073"/>
              <a:gd name="connsiteX3" fmla="*/ 0 w 3626111"/>
              <a:gd name="connsiteY3" fmla="*/ 3804073 h 3804073"/>
              <a:gd name="connsiteX4" fmla="*/ 472250 w 3626111"/>
              <a:gd name="connsiteY4" fmla="*/ 5673 h 3804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6111" h="3804073">
                <a:moveTo>
                  <a:pt x="472250" y="5673"/>
                </a:moveTo>
                <a:lnTo>
                  <a:pt x="3626111" y="0"/>
                </a:lnTo>
                <a:lnTo>
                  <a:pt x="3626111" y="3804073"/>
                </a:lnTo>
                <a:lnTo>
                  <a:pt x="0" y="3804073"/>
                </a:lnTo>
                <a:lnTo>
                  <a:pt x="472250" y="5673"/>
                </a:lnTo>
                <a:close/>
              </a:path>
            </a:pathLst>
          </a:custGeom>
        </p:spPr>
        <p:txBody>
          <a:bodyPr/>
          <a:lstStyle>
            <a:lvl1pPr>
              <a:defRPr baseline="0"/>
            </a:lvl1pPr>
          </a:lstStyle>
          <a:p>
            <a:r>
              <a:rPr lang="de-DE" dirty="0"/>
              <a:t>Optional: Bild hinzufügen</a:t>
            </a:r>
          </a:p>
        </p:txBody>
      </p:sp>
      <p:pic>
        <p:nvPicPr>
          <p:cNvPr id="10" name="Grafik 9">
            <a:extLst>
              <a:ext uri="{FF2B5EF4-FFF2-40B4-BE49-F238E27FC236}">
                <a16:creationId xmlns:a16="http://schemas.microsoft.com/office/drawing/2014/main" id="{68ED7117-A357-DB66-32F4-5B0A8AE9E1CC}"/>
              </a:ext>
            </a:extLst>
          </p:cNvPr>
          <p:cNvPicPr>
            <a:picLocks noChangeAspect="1"/>
          </p:cNvPicPr>
          <p:nvPr userDrawn="1"/>
        </p:nvPicPr>
        <p:blipFill>
          <a:blip r:embed="rId2"/>
          <a:stretch>
            <a:fillRect/>
          </a:stretch>
        </p:blipFill>
        <p:spPr>
          <a:xfrm>
            <a:off x="8411527" y="246698"/>
            <a:ext cx="422564" cy="464820"/>
          </a:xfrm>
          <a:prstGeom prst="rect">
            <a:avLst/>
          </a:prstGeom>
        </p:spPr>
      </p:pic>
    </p:spTree>
    <p:extLst>
      <p:ext uri="{BB962C8B-B14F-4D97-AF65-F5344CB8AC3E}">
        <p14:creationId xmlns:p14="http://schemas.microsoft.com/office/powerpoint/2010/main" val="163771517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2" presetClass="entr" presetSubtype="2"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1+#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_image_640x480">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0999" y="348713"/>
            <a:ext cx="6360623" cy="316800"/>
          </a:xfrm>
        </p:spPr>
        <p:txBody>
          <a:bodyPr anchor="t" anchorCtr="0">
            <a:noAutofit/>
          </a:bodyPr>
          <a:lstStyle>
            <a:lvl1pPr algn="l">
              <a:defRPr sz="2300"/>
            </a:lvl1pPr>
          </a:lstStyle>
          <a:p>
            <a:r>
              <a:rPr lang="de-DE" dirty="0"/>
              <a:t>Folientitel</a:t>
            </a:r>
            <a:endParaRPr lang="en-US" dirty="0"/>
          </a:p>
        </p:txBody>
      </p:sp>
      <p:sp>
        <p:nvSpPr>
          <p:cNvPr id="3" name="Subtitle 2"/>
          <p:cNvSpPr>
            <a:spLocks noGrp="1"/>
          </p:cNvSpPr>
          <p:nvPr>
            <p:ph type="subTitle" idx="1" hasCustomPrompt="1"/>
          </p:nvPr>
        </p:nvSpPr>
        <p:spPr>
          <a:xfrm>
            <a:off x="381600" y="1522800"/>
            <a:ext cx="4194000" cy="3271987"/>
          </a:xfrm>
        </p:spPr>
        <p:txBody>
          <a:bodyPr>
            <a:normAutofit/>
          </a:bodyPr>
          <a:lstStyle>
            <a:lvl1pPr marL="255600" indent="-172800" algn="l">
              <a:lnSpc>
                <a:spcPct val="90000"/>
              </a:lnSpc>
              <a:spcBef>
                <a:spcPts val="750"/>
              </a:spcBef>
              <a:spcAft>
                <a:spcPts val="0"/>
              </a:spcAft>
              <a:buClr>
                <a:srgbClr val="C00000"/>
              </a:buClr>
              <a:buFont typeface="Wingdings" pitchFamily="2" charset="2"/>
              <a:buChar char="§"/>
              <a:tabLst/>
              <a:defRPr sz="1600"/>
            </a:lvl1pPr>
            <a:lvl2pPr marL="628650" indent="-285750" algn="l">
              <a:buFont typeface="Wingdings" panose="05000000000000000000" pitchFamily="2" charset="2"/>
              <a:buChar char="§"/>
              <a:defRPr sz="1500"/>
            </a:lvl2pPr>
            <a:lvl3pPr marL="971550" indent="-285750" algn="l">
              <a:buFont typeface="Wingdings" panose="05000000000000000000" pitchFamily="2" charset="2"/>
              <a:buChar char="§"/>
              <a:defRPr sz="1350"/>
            </a:lvl3pPr>
            <a:lvl4pPr marL="1200150" indent="-171450" algn="l">
              <a:buFont typeface="Wingdings" panose="05000000000000000000" pitchFamily="2" charset="2"/>
              <a:buChar char="§"/>
              <a:defRPr sz="1200"/>
            </a:lvl4pPr>
            <a:lvl5pPr marL="1543050" indent="-171450" algn="l">
              <a:buFont typeface="Wingdings" panose="05000000000000000000" pitchFamily="2" charset="2"/>
              <a:buChar char="§"/>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de-DE" dirty="0"/>
              <a:t>Folientext</a:t>
            </a:r>
          </a:p>
          <a:p>
            <a:pPr lvl="1"/>
            <a:r>
              <a:rPr lang="de-DE" dirty="0"/>
              <a:t>Zweite Ebene</a:t>
            </a:r>
          </a:p>
          <a:p>
            <a:pPr lvl="2"/>
            <a:r>
              <a:rPr lang="de-DE" dirty="0"/>
              <a:t>Dritte Ebene</a:t>
            </a:r>
          </a:p>
          <a:p>
            <a:pPr lvl="3"/>
            <a:r>
              <a:rPr lang="de-DE" dirty="0"/>
              <a:t>Vierte Ebene</a:t>
            </a:r>
          </a:p>
          <a:p>
            <a:pPr lvl="4"/>
            <a:r>
              <a:rPr lang="de-DE" dirty="0"/>
              <a:t>Fünfte Ebene</a:t>
            </a:r>
            <a:endParaRPr lang="en-US" dirty="0"/>
          </a:p>
          <a:p>
            <a:endParaRPr lang="de-DE" dirty="0"/>
          </a:p>
        </p:txBody>
      </p:sp>
      <p:sp>
        <p:nvSpPr>
          <p:cNvPr id="4" name="Rechteck 3">
            <a:extLst>
              <a:ext uri="{FF2B5EF4-FFF2-40B4-BE49-F238E27FC236}">
                <a16:creationId xmlns:a16="http://schemas.microsoft.com/office/drawing/2014/main" id="{5E6F1F4B-35C8-EF38-563B-5591C6EEE0F0}"/>
              </a:ext>
            </a:extLst>
          </p:cNvPr>
          <p:cNvSpPr/>
          <p:nvPr userDrawn="1"/>
        </p:nvSpPr>
        <p:spPr>
          <a:xfrm>
            <a:off x="5014912" y="1721644"/>
            <a:ext cx="3643313" cy="2421731"/>
          </a:xfrm>
          <a:prstGeom prst="rect">
            <a:avLst/>
          </a:prstGeom>
          <a:solidFill>
            <a:srgbClr val="B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3" name="Bildplatzhalter 21">
            <a:extLst>
              <a:ext uri="{FF2B5EF4-FFF2-40B4-BE49-F238E27FC236}">
                <a16:creationId xmlns:a16="http://schemas.microsoft.com/office/drawing/2014/main" id="{BDB8F971-27DA-07C8-C98B-5457F5150A86}"/>
              </a:ext>
            </a:extLst>
          </p:cNvPr>
          <p:cNvSpPr>
            <a:spLocks noGrp="1"/>
          </p:cNvSpPr>
          <p:nvPr>
            <p:ph type="pic" sz="quarter" idx="10"/>
          </p:nvPr>
        </p:nvSpPr>
        <p:spPr>
          <a:xfrm>
            <a:off x="5122863" y="1614488"/>
            <a:ext cx="3651250" cy="2420937"/>
          </a:xfrm>
        </p:spPr>
        <p:txBody>
          <a:bodyPr/>
          <a:lstStyle/>
          <a:p>
            <a:r>
              <a:rPr lang="de-DE"/>
              <a:t>Bild durch Klicken auf Symbol hinzufügen</a:t>
            </a:r>
          </a:p>
        </p:txBody>
      </p:sp>
      <p:pic>
        <p:nvPicPr>
          <p:cNvPr id="24" name="Grafik 23">
            <a:extLst>
              <a:ext uri="{FF2B5EF4-FFF2-40B4-BE49-F238E27FC236}">
                <a16:creationId xmlns:a16="http://schemas.microsoft.com/office/drawing/2014/main" id="{13510E66-C6A9-5CB5-025A-94C8F9493E40}"/>
              </a:ext>
            </a:extLst>
          </p:cNvPr>
          <p:cNvPicPr>
            <a:picLocks noChangeAspect="1"/>
          </p:cNvPicPr>
          <p:nvPr userDrawn="1"/>
        </p:nvPicPr>
        <p:blipFill>
          <a:blip r:embed="rId2"/>
          <a:stretch>
            <a:fillRect/>
          </a:stretch>
        </p:blipFill>
        <p:spPr>
          <a:xfrm>
            <a:off x="8411527" y="246698"/>
            <a:ext cx="422564" cy="464820"/>
          </a:xfrm>
          <a:prstGeom prst="rect">
            <a:avLst/>
          </a:prstGeom>
        </p:spPr>
      </p:pic>
    </p:spTree>
    <p:extLst>
      <p:ext uri="{BB962C8B-B14F-4D97-AF65-F5344CB8AC3E}">
        <p14:creationId xmlns:p14="http://schemas.microsoft.com/office/powerpoint/2010/main" val="355749880"/>
      </p:ext>
    </p:extLst>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_video_16:9">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0998" y="348713"/>
            <a:ext cx="7831875" cy="316305"/>
          </a:xfrm>
        </p:spPr>
        <p:txBody>
          <a:bodyPr anchor="t" anchorCtr="0">
            <a:noAutofit/>
          </a:bodyPr>
          <a:lstStyle>
            <a:lvl1pPr algn="l">
              <a:defRPr sz="2300"/>
            </a:lvl1pPr>
          </a:lstStyle>
          <a:p>
            <a:r>
              <a:rPr lang="de-DE" dirty="0"/>
              <a:t>Folientitel</a:t>
            </a:r>
            <a:endParaRPr lang="en-US" dirty="0"/>
          </a:p>
        </p:txBody>
      </p:sp>
      <p:sp>
        <p:nvSpPr>
          <p:cNvPr id="3" name="Subtitle 2">
            <a:extLst>
              <a:ext uri="{FF2B5EF4-FFF2-40B4-BE49-F238E27FC236}">
                <a16:creationId xmlns:a16="http://schemas.microsoft.com/office/drawing/2014/main" id="{ADFB7B06-6219-7675-586C-825793B6BCD1}"/>
              </a:ext>
            </a:extLst>
          </p:cNvPr>
          <p:cNvSpPr>
            <a:spLocks noGrp="1"/>
          </p:cNvSpPr>
          <p:nvPr>
            <p:ph type="subTitle" idx="1" hasCustomPrompt="1"/>
          </p:nvPr>
        </p:nvSpPr>
        <p:spPr>
          <a:xfrm>
            <a:off x="380998" y="778710"/>
            <a:ext cx="7831875" cy="719678"/>
          </a:xfrm>
        </p:spPr>
        <p:txBody>
          <a:bodyPr>
            <a:normAutofit/>
          </a:bodyPr>
          <a:lstStyle>
            <a:lvl1pPr marL="0" indent="0" algn="l">
              <a:lnSpc>
                <a:spcPct val="110000"/>
              </a:lnSpc>
              <a:buNone/>
              <a:defRPr sz="16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a:t>Folientext</a:t>
            </a:r>
          </a:p>
        </p:txBody>
      </p:sp>
      <p:pic>
        <p:nvPicPr>
          <p:cNvPr id="4" name="Grafik 3">
            <a:extLst>
              <a:ext uri="{FF2B5EF4-FFF2-40B4-BE49-F238E27FC236}">
                <a16:creationId xmlns:a16="http://schemas.microsoft.com/office/drawing/2014/main" id="{BAC80A55-7D6B-C2E7-1228-6B7A8433C856}"/>
              </a:ext>
            </a:extLst>
          </p:cNvPr>
          <p:cNvPicPr>
            <a:picLocks noChangeAspect="1"/>
          </p:cNvPicPr>
          <p:nvPr userDrawn="1"/>
        </p:nvPicPr>
        <p:blipFill>
          <a:blip r:embed="rId2"/>
          <a:stretch>
            <a:fillRect/>
          </a:stretch>
        </p:blipFill>
        <p:spPr>
          <a:xfrm>
            <a:off x="8411527" y="246698"/>
            <a:ext cx="422564" cy="464820"/>
          </a:xfrm>
          <a:prstGeom prst="rect">
            <a:avLst/>
          </a:prstGeom>
        </p:spPr>
      </p:pic>
      <p:sp>
        <p:nvSpPr>
          <p:cNvPr id="13" name="Textplatzhalter 11">
            <a:extLst>
              <a:ext uri="{FF2B5EF4-FFF2-40B4-BE49-F238E27FC236}">
                <a16:creationId xmlns:a16="http://schemas.microsoft.com/office/drawing/2014/main" id="{8E25936E-1144-076E-C0BF-45AB13FC8CAD}"/>
              </a:ext>
            </a:extLst>
          </p:cNvPr>
          <p:cNvSpPr>
            <a:spLocks noGrp="1"/>
          </p:cNvSpPr>
          <p:nvPr>
            <p:ph type="body" sz="quarter" idx="13" hasCustomPrompt="1"/>
          </p:nvPr>
        </p:nvSpPr>
        <p:spPr>
          <a:xfrm>
            <a:off x="4343400" y="4168011"/>
            <a:ext cx="4068127" cy="714869"/>
          </a:xfrm>
        </p:spPr>
        <p:txBody>
          <a:bodyPr>
            <a:noAutofit/>
          </a:bodyPr>
          <a:lstStyle>
            <a:lvl1pPr marL="0" indent="0">
              <a:lnSpc>
                <a:spcPct val="110000"/>
              </a:lnSpc>
              <a:buNone/>
              <a:defRPr sz="1400"/>
            </a:lvl1pPr>
            <a:lvl2pPr>
              <a:defRPr sz="1400"/>
            </a:lvl2pPr>
            <a:lvl3pPr>
              <a:defRPr sz="1400"/>
            </a:lvl3pPr>
            <a:lvl4pPr>
              <a:defRPr sz="1400"/>
            </a:lvl4pPr>
            <a:lvl5pPr marL="1371600" indent="0">
              <a:buNone/>
              <a:defRPr sz="1400"/>
            </a:lvl5pPr>
          </a:lstStyle>
          <a:p>
            <a:pPr lvl="0"/>
            <a:r>
              <a:rPr lang="de-DE" dirty="0"/>
              <a:t>Videolegende</a:t>
            </a:r>
          </a:p>
        </p:txBody>
      </p:sp>
      <p:sp>
        <p:nvSpPr>
          <p:cNvPr id="5" name="Rechteck 4"/>
          <p:cNvSpPr/>
          <p:nvPr userDrawn="1"/>
        </p:nvSpPr>
        <p:spPr>
          <a:xfrm>
            <a:off x="4343400" y="1746000"/>
            <a:ext cx="3997800" cy="2246400"/>
          </a:xfrm>
          <a:prstGeom prst="rect">
            <a:avLst/>
          </a:prstGeom>
          <a:solidFill>
            <a:srgbClr val="BE0000"/>
          </a:solidFill>
          <a:ln>
            <a:solidFill>
              <a:srgbClr val="B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Medienplatzhalter 7"/>
          <p:cNvSpPr>
            <a:spLocks noGrp="1"/>
          </p:cNvSpPr>
          <p:nvPr>
            <p:ph type="media" sz="quarter" idx="14"/>
          </p:nvPr>
        </p:nvSpPr>
        <p:spPr>
          <a:xfrm>
            <a:off x="4419600" y="1673999"/>
            <a:ext cx="3994713" cy="2246400"/>
          </a:xfrm>
        </p:spPr>
        <p:txBody>
          <a:bodyPr/>
          <a:lstStyle/>
          <a:p>
            <a:r>
              <a:rPr lang="de-DE"/>
              <a:t>Mediaclip durch Klicken auf Symbol hinzufügen</a:t>
            </a:r>
            <a:endParaRPr lang="de-CH"/>
          </a:p>
        </p:txBody>
      </p:sp>
      <p:sp>
        <p:nvSpPr>
          <p:cNvPr id="11" name="Textplatzhalter 10"/>
          <p:cNvSpPr>
            <a:spLocks noGrp="1"/>
          </p:cNvSpPr>
          <p:nvPr>
            <p:ph type="body" sz="quarter" idx="15" hasCustomPrompt="1"/>
          </p:nvPr>
        </p:nvSpPr>
        <p:spPr>
          <a:xfrm>
            <a:off x="380998" y="1673999"/>
            <a:ext cx="3752090" cy="3208881"/>
          </a:xfrm>
        </p:spPr>
        <p:txBody>
          <a:bodyPr/>
          <a:lstStyle>
            <a:lvl1pPr>
              <a:defRPr sz="1600"/>
            </a:lvl1pPr>
            <a:lvl2pPr>
              <a:defRPr sz="1500"/>
            </a:lvl2pPr>
            <a:lvl3pPr>
              <a:defRPr sz="1350"/>
            </a:lvl3pPr>
            <a:lvl4pPr>
              <a:defRPr sz="1200"/>
            </a:lvl4pPr>
            <a:lvl5pPr>
              <a:defRPr sz="1200"/>
            </a:lvl5pPr>
          </a:lstStyle>
          <a:p>
            <a:pPr lvl="0"/>
            <a:r>
              <a:rPr lang="de-DE" dirty="0"/>
              <a:t>Folientext</a:t>
            </a:r>
          </a:p>
          <a:p>
            <a:pPr lvl="1"/>
            <a:r>
              <a:rPr lang="de-DE" dirty="0"/>
              <a:t>Zweite Ebene</a:t>
            </a:r>
          </a:p>
          <a:p>
            <a:pPr lvl="2"/>
            <a:r>
              <a:rPr lang="de-DE" dirty="0"/>
              <a:t>Dritte Ebene</a:t>
            </a:r>
          </a:p>
          <a:p>
            <a:pPr lvl="3"/>
            <a:r>
              <a:rPr lang="de-DE" dirty="0"/>
              <a:t>Vierte Ebene</a:t>
            </a:r>
          </a:p>
          <a:p>
            <a:pPr lvl="4"/>
            <a:r>
              <a:rPr lang="de-DE" dirty="0"/>
              <a:t>Fünfte Ebene</a:t>
            </a:r>
            <a:endParaRPr lang="en-US" dirty="0"/>
          </a:p>
          <a:p>
            <a:pPr lvl="0"/>
            <a:endParaRPr lang="de-DE" dirty="0"/>
          </a:p>
        </p:txBody>
      </p:sp>
    </p:spTree>
    <p:extLst>
      <p:ext uri="{BB962C8B-B14F-4D97-AF65-F5344CB8AC3E}">
        <p14:creationId xmlns:p14="http://schemas.microsoft.com/office/powerpoint/2010/main" val="3949875945"/>
      </p:ext>
    </p:extLst>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_graphic">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0998" y="348713"/>
            <a:ext cx="7831875" cy="316305"/>
          </a:xfrm>
        </p:spPr>
        <p:txBody>
          <a:bodyPr anchor="t" anchorCtr="0">
            <a:noAutofit/>
          </a:bodyPr>
          <a:lstStyle>
            <a:lvl1pPr algn="l">
              <a:defRPr sz="2300"/>
            </a:lvl1pPr>
          </a:lstStyle>
          <a:p>
            <a:r>
              <a:rPr lang="de-DE" dirty="0"/>
              <a:t>Folientitel</a:t>
            </a:r>
            <a:endParaRPr lang="en-US" dirty="0"/>
          </a:p>
        </p:txBody>
      </p:sp>
      <p:pic>
        <p:nvPicPr>
          <p:cNvPr id="4" name="Grafik 3">
            <a:extLst>
              <a:ext uri="{FF2B5EF4-FFF2-40B4-BE49-F238E27FC236}">
                <a16:creationId xmlns:a16="http://schemas.microsoft.com/office/drawing/2014/main" id="{BAC80A55-7D6B-C2E7-1228-6B7A8433C856}"/>
              </a:ext>
            </a:extLst>
          </p:cNvPr>
          <p:cNvPicPr>
            <a:picLocks noChangeAspect="1"/>
          </p:cNvPicPr>
          <p:nvPr userDrawn="1"/>
        </p:nvPicPr>
        <p:blipFill>
          <a:blip r:embed="rId2"/>
          <a:stretch>
            <a:fillRect/>
          </a:stretch>
        </p:blipFill>
        <p:spPr>
          <a:xfrm>
            <a:off x="8411527" y="246698"/>
            <a:ext cx="422564" cy="464820"/>
          </a:xfrm>
          <a:prstGeom prst="rect">
            <a:avLst/>
          </a:prstGeom>
        </p:spPr>
      </p:pic>
      <p:sp>
        <p:nvSpPr>
          <p:cNvPr id="7" name="Subtitle 2">
            <a:extLst>
              <a:ext uri="{FF2B5EF4-FFF2-40B4-BE49-F238E27FC236}">
                <a16:creationId xmlns:a16="http://schemas.microsoft.com/office/drawing/2014/main" id="{6355C28D-70AA-BFA7-1E35-4BD6D773E222}"/>
              </a:ext>
            </a:extLst>
          </p:cNvPr>
          <p:cNvSpPr>
            <a:spLocks noGrp="1"/>
          </p:cNvSpPr>
          <p:nvPr>
            <p:ph type="subTitle" idx="1" hasCustomPrompt="1"/>
          </p:nvPr>
        </p:nvSpPr>
        <p:spPr>
          <a:xfrm>
            <a:off x="381600" y="1522800"/>
            <a:ext cx="4194000" cy="3271987"/>
          </a:xfrm>
        </p:spPr>
        <p:txBody>
          <a:bodyPr>
            <a:normAutofit/>
          </a:bodyPr>
          <a:lstStyle>
            <a:lvl1pPr marL="0" indent="0" algn="l">
              <a:lnSpc>
                <a:spcPct val="110000"/>
              </a:lnSpc>
              <a:spcBef>
                <a:spcPts val="0"/>
              </a:spcBef>
              <a:spcAft>
                <a:spcPts val="900"/>
              </a:spcAft>
              <a:buClr>
                <a:srgbClr val="C00000"/>
              </a:buClr>
              <a:buFontTx/>
              <a:buNone/>
              <a:tabLst/>
              <a:defRPr sz="16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a:t>Folientext</a:t>
            </a:r>
          </a:p>
          <a:p>
            <a:endParaRPr lang="de-DE" dirty="0"/>
          </a:p>
        </p:txBody>
      </p:sp>
      <p:sp>
        <p:nvSpPr>
          <p:cNvPr id="10" name="Diagrammplatzhalter 8">
            <a:extLst>
              <a:ext uri="{FF2B5EF4-FFF2-40B4-BE49-F238E27FC236}">
                <a16:creationId xmlns:a16="http://schemas.microsoft.com/office/drawing/2014/main" id="{ABC1115E-1D05-E98D-86B7-CECBEB7F4FAB}"/>
              </a:ext>
            </a:extLst>
          </p:cNvPr>
          <p:cNvSpPr>
            <a:spLocks noGrp="1"/>
          </p:cNvSpPr>
          <p:nvPr>
            <p:ph type="chart" sz="quarter" idx="10"/>
          </p:nvPr>
        </p:nvSpPr>
        <p:spPr>
          <a:xfrm>
            <a:off x="5135726" y="1522463"/>
            <a:ext cx="3698366" cy="3271987"/>
          </a:xfrm>
        </p:spPr>
        <p:txBody>
          <a:bodyPr/>
          <a:lstStyle/>
          <a:p>
            <a:r>
              <a:rPr lang="de-DE"/>
              <a:t>Diagramm durch Klicken auf Symbol hinzufügen</a:t>
            </a:r>
            <a:endParaRPr lang="de-DE" dirty="0"/>
          </a:p>
        </p:txBody>
      </p:sp>
    </p:spTree>
    <p:extLst>
      <p:ext uri="{BB962C8B-B14F-4D97-AF65-F5344CB8AC3E}">
        <p14:creationId xmlns:p14="http://schemas.microsoft.com/office/powerpoint/2010/main" val="2700703965"/>
      </p:ext>
    </p:extLst>
  </p:cSld>
  <p:clrMapOvr>
    <a:masterClrMapping/>
  </p:clrMapOvr>
  <p:transition spd="slow">
    <p:push/>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0" tIns="0" rIns="0" bIns="0" rtlCol="0" anchor="t" anchorCtr="0">
            <a:normAutofit/>
          </a:bodyPr>
          <a:lstStyle/>
          <a:p>
            <a:r>
              <a:rPr lang="de-DE" dirty="0"/>
              <a:t>Mastertitelformat bearbeiten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Tree>
    <p:extLst>
      <p:ext uri="{BB962C8B-B14F-4D97-AF65-F5344CB8AC3E}">
        <p14:creationId xmlns:p14="http://schemas.microsoft.com/office/powerpoint/2010/main" val="3306547914"/>
      </p:ext>
    </p:extLst>
  </p:cSld>
  <p:clrMap bg1="lt1" tx1="dk1" bg2="lt2" tx2="dk2" accent1="accent1" accent2="accent2" accent3="accent3" accent4="accent4" accent5="accent5" accent6="accent6" hlink="hlink" folHlink="folHlink"/>
  <p:sldLayoutIdLst>
    <p:sldLayoutId id="2147483692" r:id="rId1"/>
    <p:sldLayoutId id="2147483690" r:id="rId2"/>
    <p:sldLayoutId id="2147483680" r:id="rId3"/>
    <p:sldLayoutId id="2147483705" r:id="rId4"/>
    <p:sldLayoutId id="2147483695" r:id="rId5"/>
    <p:sldLayoutId id="2147483706" r:id="rId6"/>
    <p:sldLayoutId id="2147483688" r:id="rId7"/>
    <p:sldLayoutId id="2147483699" r:id="rId8"/>
    <p:sldLayoutId id="2147483689" r:id="rId9"/>
    <p:sldLayoutId id="2147483701" r:id="rId10"/>
    <p:sldLayoutId id="2147483700" r:id="rId11"/>
    <p:sldLayoutId id="2147483702" r:id="rId12"/>
    <p:sldLayoutId id="2147483703" r:id="rId13"/>
    <p:sldLayoutId id="2147483704" r:id="rId14"/>
    <p:sldLayoutId id="2147483687" r:id="rId15"/>
    <p:sldLayoutId id="2147483707" r:id="rId16"/>
  </p:sldLayoutIdLst>
  <p:hf hdr="0" ftr="0" dt="0"/>
  <p:txStyles>
    <p:titleStyle>
      <a:lvl1pPr algn="l" defTabSz="685800" rtl="0" eaLnBrk="1" latinLnBrk="0" hangingPunct="1">
        <a:lnSpc>
          <a:spcPct val="90000"/>
        </a:lnSpc>
        <a:spcBef>
          <a:spcPct val="0"/>
        </a:spcBef>
        <a:buNone/>
        <a:defRPr sz="2300" b="1" kern="1200">
          <a:solidFill>
            <a:srgbClr val="BE0000"/>
          </a:solidFill>
          <a:latin typeface="Segoe UI" panose="020B0502040204020203" pitchFamily="34" charset="0"/>
          <a:ea typeface="+mj-ea"/>
          <a:cs typeface="Segoe UI" panose="020B0502040204020203" pitchFamily="34" charset="0"/>
        </a:defRPr>
      </a:lvl1pPr>
    </p:titleStyle>
    <p:bodyStyle>
      <a:lvl1pPr marL="171450" indent="-171450" algn="l" defTabSz="685800" rtl="0" eaLnBrk="1" latinLnBrk="0" hangingPunct="1">
        <a:lnSpc>
          <a:spcPct val="90000"/>
        </a:lnSpc>
        <a:spcBef>
          <a:spcPts val="750"/>
        </a:spcBef>
        <a:buClr>
          <a:srgbClr val="C00000"/>
        </a:buClr>
        <a:buFont typeface="Wingdings" pitchFamily="2" charset="2"/>
        <a:buChar char="§"/>
        <a:defRPr sz="1700" kern="1200">
          <a:solidFill>
            <a:schemeClr val="tx1"/>
          </a:solidFill>
          <a:latin typeface="Segoe UI" panose="020B0502040204020203" pitchFamily="34" charset="0"/>
          <a:ea typeface="+mn-ea"/>
          <a:cs typeface="Segoe UI" panose="020B0502040204020203" pitchFamily="34" charset="0"/>
        </a:defRPr>
      </a:lvl1pPr>
      <a:lvl2pPr marL="514350" indent="-171450" algn="l" defTabSz="685800" rtl="0" eaLnBrk="1" latinLnBrk="0" hangingPunct="1">
        <a:lnSpc>
          <a:spcPct val="90000"/>
        </a:lnSpc>
        <a:spcBef>
          <a:spcPts val="375"/>
        </a:spcBef>
        <a:buClr>
          <a:srgbClr val="C00000"/>
        </a:buClr>
        <a:buFont typeface="Wingdings" pitchFamily="2" charset="2"/>
        <a:buChar char="§"/>
        <a:defRPr sz="1700" kern="1200">
          <a:solidFill>
            <a:schemeClr val="tx1"/>
          </a:solidFill>
          <a:latin typeface="Segoe UI" panose="020B0502040204020203" pitchFamily="34" charset="0"/>
          <a:ea typeface="+mn-ea"/>
          <a:cs typeface="Segoe UI" panose="020B0502040204020203" pitchFamily="34" charset="0"/>
        </a:defRPr>
      </a:lvl2pPr>
      <a:lvl3pPr marL="857250" indent="-171450" algn="l" defTabSz="685800" rtl="0" eaLnBrk="1" latinLnBrk="0" hangingPunct="1">
        <a:lnSpc>
          <a:spcPct val="90000"/>
        </a:lnSpc>
        <a:spcBef>
          <a:spcPts val="375"/>
        </a:spcBef>
        <a:buClr>
          <a:srgbClr val="C00000"/>
        </a:buClr>
        <a:buFont typeface="Wingdings" pitchFamily="2" charset="2"/>
        <a:buChar char="§"/>
        <a:defRPr sz="1700" kern="1200">
          <a:solidFill>
            <a:schemeClr val="tx1"/>
          </a:solidFill>
          <a:latin typeface="Segoe UI" panose="020B0502040204020203" pitchFamily="34" charset="0"/>
          <a:ea typeface="+mn-ea"/>
          <a:cs typeface="Segoe UI" panose="020B0502040204020203" pitchFamily="34" charset="0"/>
        </a:defRPr>
      </a:lvl3pPr>
      <a:lvl4pPr marL="1200150" indent="-171450" algn="l" defTabSz="685800" rtl="0" eaLnBrk="1" latinLnBrk="0" hangingPunct="1">
        <a:lnSpc>
          <a:spcPct val="90000"/>
        </a:lnSpc>
        <a:spcBef>
          <a:spcPts val="375"/>
        </a:spcBef>
        <a:buClr>
          <a:srgbClr val="C00000"/>
        </a:buClr>
        <a:buFont typeface="Wingdings" pitchFamily="2" charset="2"/>
        <a:buChar char="§"/>
        <a:defRPr sz="1700" kern="1200">
          <a:solidFill>
            <a:schemeClr val="tx1"/>
          </a:solidFill>
          <a:latin typeface="Segoe UI" panose="020B0502040204020203" pitchFamily="34" charset="0"/>
          <a:ea typeface="+mn-ea"/>
          <a:cs typeface="Segoe UI" panose="020B0502040204020203" pitchFamily="34" charset="0"/>
        </a:defRPr>
      </a:lvl4pPr>
      <a:lvl5pPr marL="1543050" indent="-171450" algn="l" defTabSz="685800" rtl="0" eaLnBrk="1" latinLnBrk="0" hangingPunct="1">
        <a:lnSpc>
          <a:spcPct val="90000"/>
        </a:lnSpc>
        <a:spcBef>
          <a:spcPts val="375"/>
        </a:spcBef>
        <a:buClr>
          <a:srgbClr val="C00000"/>
        </a:buClr>
        <a:buFont typeface="Wingdings" pitchFamily="2" charset="2"/>
        <a:buChar char="§"/>
        <a:defRPr sz="1700" kern="1200">
          <a:solidFill>
            <a:schemeClr val="tx1"/>
          </a:solidFill>
          <a:latin typeface="Segoe UI" panose="020B0502040204020203" pitchFamily="34" charset="0"/>
          <a:ea typeface="+mn-ea"/>
          <a:cs typeface="Segoe UI" panose="020B0502040204020203"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10023C-5CFD-F0F2-C694-AF87AE050750}"/>
              </a:ext>
            </a:extLst>
          </p:cNvPr>
          <p:cNvSpPr>
            <a:spLocks noGrp="1"/>
          </p:cNvSpPr>
          <p:nvPr>
            <p:ph type="ctrTitle"/>
          </p:nvPr>
        </p:nvSpPr>
        <p:spPr>
          <a:xfrm>
            <a:off x="4507177" y="1232554"/>
            <a:ext cx="4403538" cy="695377"/>
          </a:xfrm>
        </p:spPr>
        <p:txBody>
          <a:bodyPr/>
          <a:lstStyle/>
          <a:p>
            <a:r>
              <a:rPr lang="en-US" sz="2000"/>
              <a:t>Industrial Emissions of Ozone-Depleting Substances are Delaying the Recovery of the Stratospheric Ozone Layer</a:t>
            </a:r>
            <a:endParaRPr lang="de-CH" sz="2000"/>
          </a:p>
        </p:txBody>
      </p:sp>
      <p:pic>
        <p:nvPicPr>
          <p:cNvPr id="6" name="Bildplatzhalter 5"/>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23336" r="23336"/>
          <a:stretch>
            <a:fillRect/>
          </a:stretch>
        </p:blipFill>
        <p:spPr>
          <a:xfrm>
            <a:off x="-55231" y="1625947"/>
            <a:ext cx="4385040" cy="3578842"/>
          </a:xfrm>
        </p:spPr>
      </p:pic>
      <p:sp>
        <p:nvSpPr>
          <p:cNvPr id="5" name="Textplatzhalter 4">
            <a:extLst>
              <a:ext uri="{FF2B5EF4-FFF2-40B4-BE49-F238E27FC236}">
                <a16:creationId xmlns:a16="http://schemas.microsoft.com/office/drawing/2014/main" id="{F6A93804-C31D-1E9C-306B-6872BC4897B3}"/>
              </a:ext>
            </a:extLst>
          </p:cNvPr>
          <p:cNvSpPr>
            <a:spLocks noGrp="1"/>
          </p:cNvSpPr>
          <p:nvPr>
            <p:ph type="body" sz="quarter" idx="13"/>
          </p:nvPr>
        </p:nvSpPr>
        <p:spPr>
          <a:xfrm>
            <a:off x="4507177" y="2472359"/>
            <a:ext cx="4385040" cy="198782"/>
          </a:xfrm>
        </p:spPr>
        <p:txBody>
          <a:bodyPr/>
          <a:lstStyle/>
          <a:p>
            <a:r>
              <a:rPr lang="de-CH" b="1"/>
              <a:t>Stefan Reimann, Stephen A. Montzka et al.</a:t>
            </a:r>
          </a:p>
          <a:p>
            <a:r>
              <a:rPr lang="en-US" sz="1200"/>
              <a:t>The Accra-Helsinki Group for Sustainable Cooling Side Event</a:t>
            </a:r>
          </a:p>
          <a:p>
            <a:r>
              <a:rPr lang="de-CH" sz="1200"/>
              <a:t>OEWG 2026 </a:t>
            </a:r>
          </a:p>
          <a:p>
            <a:r>
              <a:rPr lang="en-US" sz="1200" b="1"/>
              <a:t> </a:t>
            </a:r>
            <a:endParaRPr lang="de-CH" sz="1200" b="1"/>
          </a:p>
        </p:txBody>
      </p:sp>
      <p:pic>
        <p:nvPicPr>
          <p:cNvPr id="7" name="Grafik 6">
            <a:extLst>
              <a:ext uri="{FF2B5EF4-FFF2-40B4-BE49-F238E27FC236}">
                <a16:creationId xmlns:a16="http://schemas.microsoft.com/office/drawing/2014/main" id="{31789E43-AAB0-40F6-215B-29BC4CC36565}"/>
              </a:ext>
            </a:extLst>
          </p:cNvPr>
          <p:cNvPicPr>
            <a:picLocks noChangeAspect="1"/>
          </p:cNvPicPr>
          <p:nvPr/>
        </p:nvPicPr>
        <p:blipFill>
          <a:blip r:embed="rId4"/>
          <a:stretch>
            <a:fillRect/>
          </a:stretch>
        </p:blipFill>
        <p:spPr>
          <a:xfrm>
            <a:off x="4902199" y="3249160"/>
            <a:ext cx="4008515" cy="1774637"/>
          </a:xfrm>
          <a:prstGeom prst="rect">
            <a:avLst/>
          </a:prstGeom>
        </p:spPr>
      </p:pic>
    </p:spTree>
    <p:extLst>
      <p:ext uri="{BB962C8B-B14F-4D97-AF65-F5344CB8AC3E}">
        <p14:creationId xmlns:p14="http://schemas.microsoft.com/office/powerpoint/2010/main" val="3109592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C0AED8-193E-B489-0E79-57832A343A1C}"/>
              </a:ext>
            </a:extLst>
          </p:cNvPr>
          <p:cNvSpPr>
            <a:spLocks noGrp="1"/>
          </p:cNvSpPr>
          <p:nvPr>
            <p:ph type="ctrTitle"/>
          </p:nvPr>
        </p:nvSpPr>
        <p:spPr>
          <a:xfrm>
            <a:off x="380998" y="348713"/>
            <a:ext cx="6891672" cy="316305"/>
          </a:xfrm>
        </p:spPr>
        <p:txBody>
          <a:bodyPr/>
          <a:lstStyle/>
          <a:p>
            <a:r>
              <a:rPr lang="de-CH"/>
              <a:t>CCl</a:t>
            </a:r>
            <a:r>
              <a:rPr lang="de-CH" baseline="-25000"/>
              <a:t>4</a:t>
            </a:r>
            <a:r>
              <a:rPr lang="de-CH"/>
              <a:t> : on-going elevated emissions raise concerns </a:t>
            </a:r>
            <a:endParaRPr lang="de-CH" baseline="-25000"/>
          </a:p>
        </p:txBody>
      </p:sp>
      <p:sp>
        <p:nvSpPr>
          <p:cNvPr id="3" name="Untertitel 2">
            <a:extLst>
              <a:ext uri="{FF2B5EF4-FFF2-40B4-BE49-F238E27FC236}">
                <a16:creationId xmlns:a16="http://schemas.microsoft.com/office/drawing/2014/main" id="{77F28E25-ADC0-E871-3820-B0B0370F1766}"/>
              </a:ext>
            </a:extLst>
          </p:cNvPr>
          <p:cNvSpPr>
            <a:spLocks noGrp="1"/>
          </p:cNvSpPr>
          <p:nvPr>
            <p:ph type="subTitle" idx="1"/>
          </p:nvPr>
        </p:nvSpPr>
        <p:spPr>
          <a:xfrm>
            <a:off x="345453" y="1565329"/>
            <a:ext cx="8453093" cy="3271987"/>
          </a:xfrm>
        </p:spPr>
        <p:txBody>
          <a:bodyPr>
            <a:normAutofit/>
          </a:bodyPr>
          <a:lstStyle/>
          <a:p>
            <a:r>
              <a:rPr lang="de-CH" b="1"/>
              <a:t>Simmonds et al. (J. Atmos. Chem,1988)</a:t>
            </a:r>
          </a:p>
          <a:p>
            <a:pPr marL="82800" indent="0">
              <a:buNone/>
            </a:pPr>
            <a:r>
              <a:rPr lang="de-CH"/>
              <a:t>	 Suggested emissions of 1.5% during CCl</a:t>
            </a:r>
            <a:r>
              <a:rPr lang="de-CH" baseline="-25000"/>
              <a:t>4</a:t>
            </a:r>
            <a:r>
              <a:rPr lang="de-CH"/>
              <a:t> production</a:t>
            </a:r>
          </a:p>
          <a:p>
            <a:r>
              <a:rPr lang="de-CH" b="1"/>
              <a:t>Ozone Assessment 1998/2002</a:t>
            </a:r>
          </a:p>
          <a:p>
            <a:pPr marL="82800" indent="0">
              <a:buNone/>
            </a:pPr>
            <a:r>
              <a:rPr lang="de-CH"/>
              <a:t>	Indications that emissions from feedstock production/use are &gt;&gt; 0.1%</a:t>
            </a:r>
          </a:p>
          <a:p>
            <a:r>
              <a:rPr lang="de-CH" b="1"/>
              <a:t>Ozone Assessment 2006: </a:t>
            </a:r>
          </a:p>
          <a:p>
            <a:pPr marL="82800" indent="0">
              <a:buNone/>
            </a:pPr>
            <a:r>
              <a:rPr lang="de-CH"/>
              <a:t>	"Global budget is poorly understood"</a:t>
            </a:r>
          </a:p>
          <a:p>
            <a:r>
              <a:rPr lang="de-CH" b="1"/>
              <a:t>Ozone Assessment 2010/2014:</a:t>
            </a:r>
          </a:p>
          <a:p>
            <a:pPr marL="82800" indent="0">
              <a:buNone/>
            </a:pPr>
            <a:r>
              <a:rPr lang="en-US"/>
              <a:t>	"CCl</a:t>
            </a:r>
            <a:r>
              <a:rPr lang="en-US" baseline="-25000"/>
              <a:t>4</a:t>
            </a:r>
            <a:r>
              <a:rPr lang="en-US"/>
              <a:t> is not decreasing as rapidly as expected"</a:t>
            </a:r>
          </a:p>
          <a:p>
            <a:endParaRPr lang="de-CH"/>
          </a:p>
          <a:p>
            <a:endParaRPr lang="de-CH"/>
          </a:p>
        </p:txBody>
      </p:sp>
      <p:sp>
        <p:nvSpPr>
          <p:cNvPr id="8" name="Textfeld 7">
            <a:extLst>
              <a:ext uri="{FF2B5EF4-FFF2-40B4-BE49-F238E27FC236}">
                <a16:creationId xmlns:a16="http://schemas.microsoft.com/office/drawing/2014/main" id="{E3371A7F-14DE-DFB1-11B8-5DA9103AF973}"/>
              </a:ext>
            </a:extLst>
          </p:cNvPr>
          <p:cNvSpPr txBox="1"/>
          <p:nvPr/>
        </p:nvSpPr>
        <p:spPr>
          <a:xfrm>
            <a:off x="512030" y="4467984"/>
            <a:ext cx="6124355" cy="369332"/>
          </a:xfrm>
          <a:prstGeom prst="rect">
            <a:avLst/>
          </a:prstGeom>
          <a:solidFill>
            <a:srgbClr val="92D050"/>
          </a:solidFill>
        </p:spPr>
        <p:txBody>
          <a:bodyPr wrap="square">
            <a:spAutoFit/>
          </a:bodyPr>
          <a:lstStyle/>
          <a:p>
            <a:r>
              <a:rPr lang="de-CH" b="1"/>
              <a:t>2016: Report on the Mystery of Carbon Tetrachloride (SPARC)</a:t>
            </a:r>
            <a:endParaRPr lang="de-CH"/>
          </a:p>
        </p:txBody>
      </p:sp>
      <p:pic>
        <p:nvPicPr>
          <p:cNvPr id="9" name="Grafik 8">
            <a:extLst>
              <a:ext uri="{FF2B5EF4-FFF2-40B4-BE49-F238E27FC236}">
                <a16:creationId xmlns:a16="http://schemas.microsoft.com/office/drawing/2014/main" id="{FBCC411B-C55A-D34A-82BF-EF5D49F1EE83}"/>
              </a:ext>
            </a:extLst>
          </p:cNvPr>
          <p:cNvPicPr>
            <a:picLocks noChangeAspect="1"/>
          </p:cNvPicPr>
          <p:nvPr/>
        </p:nvPicPr>
        <p:blipFill>
          <a:blip r:embed="rId3"/>
          <a:stretch>
            <a:fillRect/>
          </a:stretch>
        </p:blipFill>
        <p:spPr>
          <a:xfrm>
            <a:off x="6998295" y="2819939"/>
            <a:ext cx="1633675" cy="2308534"/>
          </a:xfrm>
          <a:prstGeom prst="rect">
            <a:avLst/>
          </a:prstGeom>
        </p:spPr>
      </p:pic>
    </p:spTree>
    <p:extLst>
      <p:ext uri="{BB962C8B-B14F-4D97-AF65-F5344CB8AC3E}">
        <p14:creationId xmlns:p14="http://schemas.microsoft.com/office/powerpoint/2010/main" val="3688585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87313-3103-D7AD-B6ED-0F2D705E9EF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3FA324F-BD8E-5BCD-B632-2809459998B6}"/>
              </a:ext>
            </a:extLst>
          </p:cNvPr>
          <p:cNvSpPr>
            <a:spLocks noGrp="1"/>
          </p:cNvSpPr>
          <p:nvPr>
            <p:ph type="ctrTitle"/>
          </p:nvPr>
        </p:nvSpPr>
        <p:spPr/>
        <p:txBody>
          <a:bodyPr/>
          <a:lstStyle/>
          <a:p>
            <a:r>
              <a:rPr lang="de-CH"/>
              <a:t>CCl</a:t>
            </a:r>
            <a:r>
              <a:rPr lang="de-CH" baseline="-25000"/>
              <a:t>4</a:t>
            </a:r>
            <a:r>
              <a:rPr lang="de-CH"/>
              <a:t>: Mystery Emissions</a:t>
            </a:r>
            <a:endParaRPr lang="de-CH" baseline="-25000"/>
          </a:p>
        </p:txBody>
      </p:sp>
      <p:pic>
        <p:nvPicPr>
          <p:cNvPr id="10" name="Grafik 9">
            <a:extLst>
              <a:ext uri="{FF2B5EF4-FFF2-40B4-BE49-F238E27FC236}">
                <a16:creationId xmlns:a16="http://schemas.microsoft.com/office/drawing/2014/main" id="{116C4596-471E-5812-5A3A-698DF45BABFA}"/>
              </a:ext>
            </a:extLst>
          </p:cNvPr>
          <p:cNvPicPr>
            <a:picLocks noChangeAspect="1"/>
          </p:cNvPicPr>
          <p:nvPr/>
        </p:nvPicPr>
        <p:blipFill>
          <a:blip r:embed="rId3"/>
          <a:srcRect l="6140" t="1339" r="4731"/>
          <a:stretch>
            <a:fillRect/>
          </a:stretch>
        </p:blipFill>
        <p:spPr>
          <a:xfrm>
            <a:off x="4015652" y="1281429"/>
            <a:ext cx="4214780" cy="3066714"/>
          </a:xfrm>
          <a:prstGeom prst="rect">
            <a:avLst/>
          </a:prstGeom>
        </p:spPr>
      </p:pic>
      <p:sp>
        <p:nvSpPr>
          <p:cNvPr id="11" name="Textfeld 10">
            <a:extLst>
              <a:ext uri="{FF2B5EF4-FFF2-40B4-BE49-F238E27FC236}">
                <a16:creationId xmlns:a16="http://schemas.microsoft.com/office/drawing/2014/main" id="{8313883A-9D14-63CE-7C73-9A46F45E38A6}"/>
              </a:ext>
            </a:extLst>
          </p:cNvPr>
          <p:cNvSpPr txBox="1"/>
          <p:nvPr/>
        </p:nvSpPr>
        <p:spPr>
          <a:xfrm>
            <a:off x="686493" y="1015030"/>
            <a:ext cx="914400" cy="914400"/>
          </a:xfrm>
          <a:prstGeom prst="rect">
            <a:avLst/>
          </a:prstGeom>
        </p:spPr>
        <p:txBody>
          <a:bodyPr vert="horz" wrap="none" lIns="0" tIns="0" rIns="0" bIns="0" rtlCol="0">
            <a:normAutofit/>
          </a:bodyPr>
          <a:lstStyle/>
          <a:p>
            <a:r>
              <a:rPr lang="de-CH" sz="1600">
                <a:solidFill>
                  <a:schemeClr val="accent1"/>
                </a:solidFill>
              </a:rPr>
              <a:t>Global Emissions</a:t>
            </a:r>
            <a:endParaRPr lang="de-CH" sz="1600" dirty="0">
              <a:solidFill>
                <a:schemeClr val="accent1"/>
              </a:solidFill>
            </a:endParaRPr>
          </a:p>
        </p:txBody>
      </p:sp>
      <p:sp>
        <p:nvSpPr>
          <p:cNvPr id="12" name="Textfeld 11">
            <a:extLst>
              <a:ext uri="{FF2B5EF4-FFF2-40B4-BE49-F238E27FC236}">
                <a16:creationId xmlns:a16="http://schemas.microsoft.com/office/drawing/2014/main" id="{35FD4195-7FC1-546E-A31E-5903A848A347}"/>
              </a:ext>
            </a:extLst>
          </p:cNvPr>
          <p:cNvSpPr txBox="1"/>
          <p:nvPr/>
        </p:nvSpPr>
        <p:spPr>
          <a:xfrm>
            <a:off x="4122686" y="959883"/>
            <a:ext cx="914400" cy="914400"/>
          </a:xfrm>
          <a:prstGeom prst="rect">
            <a:avLst/>
          </a:prstGeom>
        </p:spPr>
        <p:txBody>
          <a:bodyPr vert="horz" wrap="none" lIns="0" tIns="0" rIns="0" bIns="0" rtlCol="0">
            <a:normAutofit/>
          </a:bodyPr>
          <a:lstStyle/>
          <a:p>
            <a:r>
              <a:rPr lang="de-CH">
                <a:solidFill>
                  <a:schemeClr val="accent1"/>
                </a:solidFill>
              </a:rPr>
              <a:t>Feedstock Uses</a:t>
            </a:r>
            <a:endParaRPr lang="de-CH" dirty="0">
              <a:solidFill>
                <a:schemeClr val="accent1"/>
              </a:solidFill>
            </a:endParaRPr>
          </a:p>
        </p:txBody>
      </p:sp>
      <p:grpSp>
        <p:nvGrpSpPr>
          <p:cNvPr id="15" name="Gruppieren 14">
            <a:extLst>
              <a:ext uri="{FF2B5EF4-FFF2-40B4-BE49-F238E27FC236}">
                <a16:creationId xmlns:a16="http://schemas.microsoft.com/office/drawing/2014/main" id="{0EEC38EF-DD99-ECD4-447A-CAB899DEFA41}"/>
              </a:ext>
            </a:extLst>
          </p:cNvPr>
          <p:cNvGrpSpPr/>
          <p:nvPr/>
        </p:nvGrpSpPr>
        <p:grpSpPr>
          <a:xfrm>
            <a:off x="4999783" y="2335826"/>
            <a:ext cx="2468880" cy="599440"/>
            <a:chOff x="5862320" y="2571750"/>
            <a:chExt cx="2468880" cy="599440"/>
          </a:xfrm>
        </p:grpSpPr>
        <p:sp>
          <p:nvSpPr>
            <p:cNvPr id="14" name="Rechteck: abgerundete Ecken 13">
              <a:extLst>
                <a:ext uri="{FF2B5EF4-FFF2-40B4-BE49-F238E27FC236}">
                  <a16:creationId xmlns:a16="http://schemas.microsoft.com/office/drawing/2014/main" id="{7A8F7867-E111-F978-E7E4-99F4B6EB6E99}"/>
                </a:ext>
              </a:extLst>
            </p:cNvPr>
            <p:cNvSpPr/>
            <p:nvPr/>
          </p:nvSpPr>
          <p:spPr>
            <a:xfrm>
              <a:off x="5862320" y="2571750"/>
              <a:ext cx="2468880" cy="599440"/>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3" name="Textfeld 12">
              <a:extLst>
                <a:ext uri="{FF2B5EF4-FFF2-40B4-BE49-F238E27FC236}">
                  <a16:creationId xmlns:a16="http://schemas.microsoft.com/office/drawing/2014/main" id="{B764C1A9-A1B1-FF22-1F2E-E75548664B3D}"/>
                </a:ext>
              </a:extLst>
            </p:cNvPr>
            <p:cNvSpPr txBox="1"/>
            <p:nvPr/>
          </p:nvSpPr>
          <p:spPr>
            <a:xfrm>
              <a:off x="5979992" y="2623820"/>
              <a:ext cx="2336800" cy="523240"/>
            </a:xfrm>
            <a:prstGeom prst="rect">
              <a:avLst/>
            </a:prstGeom>
          </p:spPr>
          <p:txBody>
            <a:bodyPr vert="horz" wrap="none" lIns="0" tIns="0" rIns="0" bIns="0" rtlCol="0">
              <a:normAutofit lnSpcReduction="10000"/>
            </a:bodyPr>
            <a:lstStyle/>
            <a:p>
              <a:r>
                <a:rPr lang="de-CH" sz="3600">
                  <a:solidFill>
                    <a:schemeClr val="accent1"/>
                  </a:solidFill>
                </a:rPr>
                <a:t>4.3% Losses</a:t>
              </a:r>
              <a:endParaRPr lang="de-CH" sz="3600" dirty="0">
                <a:solidFill>
                  <a:schemeClr val="accent1"/>
                </a:solidFill>
              </a:endParaRPr>
            </a:p>
          </p:txBody>
        </p:sp>
      </p:grpSp>
      <p:pic>
        <p:nvPicPr>
          <p:cNvPr id="17" name="Grafik 16">
            <a:extLst>
              <a:ext uri="{FF2B5EF4-FFF2-40B4-BE49-F238E27FC236}">
                <a16:creationId xmlns:a16="http://schemas.microsoft.com/office/drawing/2014/main" id="{CD1F2E53-9BBE-1946-5CF2-0B353BA4F835}"/>
              </a:ext>
            </a:extLst>
          </p:cNvPr>
          <p:cNvPicPr>
            <a:picLocks noChangeAspect="1"/>
          </p:cNvPicPr>
          <p:nvPr/>
        </p:nvPicPr>
        <p:blipFill>
          <a:blip r:embed="rId4"/>
          <a:stretch>
            <a:fillRect/>
          </a:stretch>
        </p:blipFill>
        <p:spPr>
          <a:xfrm>
            <a:off x="166670" y="1281429"/>
            <a:ext cx="3261828" cy="2620719"/>
          </a:xfrm>
          <a:prstGeom prst="rect">
            <a:avLst/>
          </a:prstGeom>
        </p:spPr>
      </p:pic>
    </p:spTree>
    <p:extLst>
      <p:ext uri="{BB962C8B-B14F-4D97-AF65-F5344CB8AC3E}">
        <p14:creationId xmlns:p14="http://schemas.microsoft.com/office/powerpoint/2010/main" val="5747657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C9278-2803-960A-D511-3D50D972EF2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03D318D-45E4-2B20-8CE9-0A83570F05D0}"/>
              </a:ext>
            </a:extLst>
          </p:cNvPr>
          <p:cNvSpPr>
            <a:spLocks noGrp="1"/>
          </p:cNvSpPr>
          <p:nvPr>
            <p:ph type="ctrTitle"/>
          </p:nvPr>
        </p:nvSpPr>
        <p:spPr>
          <a:xfrm>
            <a:off x="380998" y="348713"/>
            <a:ext cx="7208522" cy="316305"/>
          </a:xfrm>
        </p:spPr>
        <p:txBody>
          <a:bodyPr/>
          <a:lstStyle/>
          <a:p>
            <a:r>
              <a:rPr lang="de-CH" sz="2000"/>
              <a:t>On-going emissions of other ozone-depleting substances</a:t>
            </a:r>
            <a:endParaRPr lang="de-CH" sz="2000" baseline="-25000"/>
          </a:p>
        </p:txBody>
      </p:sp>
      <p:sp>
        <p:nvSpPr>
          <p:cNvPr id="11" name="Textfeld 10">
            <a:extLst>
              <a:ext uri="{FF2B5EF4-FFF2-40B4-BE49-F238E27FC236}">
                <a16:creationId xmlns:a16="http://schemas.microsoft.com/office/drawing/2014/main" id="{8C4EBD9A-F798-F84B-A2F2-744945DA7185}"/>
              </a:ext>
            </a:extLst>
          </p:cNvPr>
          <p:cNvSpPr txBox="1"/>
          <p:nvPr/>
        </p:nvSpPr>
        <p:spPr>
          <a:xfrm>
            <a:off x="1061720" y="854785"/>
            <a:ext cx="914400" cy="914400"/>
          </a:xfrm>
          <a:prstGeom prst="rect">
            <a:avLst/>
          </a:prstGeom>
        </p:spPr>
        <p:txBody>
          <a:bodyPr vert="horz" wrap="none" lIns="0" tIns="0" rIns="0" bIns="0" rtlCol="0">
            <a:normAutofit/>
          </a:bodyPr>
          <a:lstStyle/>
          <a:p>
            <a:r>
              <a:rPr lang="de-CH">
                <a:solidFill>
                  <a:schemeClr val="accent1"/>
                </a:solidFill>
              </a:rPr>
              <a:t>1,1,1-trichloroethane (CH</a:t>
            </a:r>
            <a:r>
              <a:rPr lang="de-CH" baseline="-25000">
                <a:solidFill>
                  <a:schemeClr val="accent1"/>
                </a:solidFill>
              </a:rPr>
              <a:t>3</a:t>
            </a:r>
            <a:r>
              <a:rPr lang="de-CH">
                <a:solidFill>
                  <a:schemeClr val="accent1"/>
                </a:solidFill>
              </a:rPr>
              <a:t>CCl</a:t>
            </a:r>
            <a:r>
              <a:rPr lang="de-CH" baseline="-25000">
                <a:solidFill>
                  <a:schemeClr val="accent1"/>
                </a:solidFill>
              </a:rPr>
              <a:t>3</a:t>
            </a:r>
            <a:r>
              <a:rPr lang="de-CH">
                <a:solidFill>
                  <a:schemeClr val="accent1"/>
                </a:solidFill>
              </a:rPr>
              <a:t>, solvent and feedstock)</a:t>
            </a:r>
            <a:endParaRPr lang="de-CH" dirty="0">
              <a:solidFill>
                <a:schemeClr val="accent1"/>
              </a:solidFill>
            </a:endParaRPr>
          </a:p>
        </p:txBody>
      </p:sp>
      <p:pic>
        <p:nvPicPr>
          <p:cNvPr id="5" name="Grafik 4">
            <a:extLst>
              <a:ext uri="{FF2B5EF4-FFF2-40B4-BE49-F238E27FC236}">
                <a16:creationId xmlns:a16="http://schemas.microsoft.com/office/drawing/2014/main" id="{552F0A03-EF29-C109-207E-E52C237EF9AE}"/>
              </a:ext>
            </a:extLst>
          </p:cNvPr>
          <p:cNvPicPr>
            <a:picLocks noChangeAspect="1"/>
          </p:cNvPicPr>
          <p:nvPr/>
        </p:nvPicPr>
        <p:blipFill>
          <a:blip r:embed="rId3"/>
          <a:stretch>
            <a:fillRect/>
          </a:stretch>
        </p:blipFill>
        <p:spPr>
          <a:xfrm>
            <a:off x="3479802" y="1634995"/>
            <a:ext cx="5072039" cy="3281712"/>
          </a:xfrm>
          <a:prstGeom prst="rect">
            <a:avLst/>
          </a:prstGeom>
        </p:spPr>
      </p:pic>
      <p:cxnSp>
        <p:nvCxnSpPr>
          <p:cNvPr id="9" name="Gerader Verbinder 8">
            <a:extLst>
              <a:ext uri="{FF2B5EF4-FFF2-40B4-BE49-F238E27FC236}">
                <a16:creationId xmlns:a16="http://schemas.microsoft.com/office/drawing/2014/main" id="{8BE36DE5-BEB8-6A63-EF4B-C3E4C62578E4}"/>
              </a:ext>
            </a:extLst>
          </p:cNvPr>
          <p:cNvCxnSpPr/>
          <p:nvPr/>
        </p:nvCxnSpPr>
        <p:spPr>
          <a:xfrm>
            <a:off x="5862324" y="1896647"/>
            <a:ext cx="0" cy="2768600"/>
          </a:xfrm>
          <a:prstGeom prst="line">
            <a:avLst/>
          </a:prstGeom>
          <a:ln w="1905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02641B21-54D2-E861-AE31-EC2323ECE85B}"/>
              </a:ext>
            </a:extLst>
          </p:cNvPr>
          <p:cNvSpPr txBox="1"/>
          <p:nvPr/>
        </p:nvSpPr>
        <p:spPr>
          <a:xfrm rot="16200000">
            <a:off x="4915112" y="2549634"/>
            <a:ext cx="1711960" cy="284065"/>
          </a:xfrm>
          <a:prstGeom prst="rect">
            <a:avLst/>
          </a:prstGeom>
        </p:spPr>
        <p:txBody>
          <a:bodyPr vert="horz" wrap="none" lIns="0" tIns="0" rIns="0" bIns="0" rtlCol="0">
            <a:normAutofit/>
          </a:bodyPr>
          <a:lstStyle/>
          <a:p>
            <a:r>
              <a:rPr lang="de-CH" sz="1400">
                <a:solidFill>
                  <a:schemeClr val="accent5"/>
                </a:solidFill>
              </a:rPr>
              <a:t>Montreal Protocol cut</a:t>
            </a:r>
            <a:endParaRPr lang="de-CH" sz="1400" dirty="0">
              <a:solidFill>
                <a:schemeClr val="accent5"/>
              </a:solidFill>
            </a:endParaRPr>
          </a:p>
        </p:txBody>
      </p:sp>
      <p:sp>
        <p:nvSpPr>
          <p:cNvPr id="17" name="Rechteck 16">
            <a:extLst>
              <a:ext uri="{FF2B5EF4-FFF2-40B4-BE49-F238E27FC236}">
                <a16:creationId xmlns:a16="http://schemas.microsoft.com/office/drawing/2014/main" id="{04CE34EB-7CA2-C336-939B-12AA3687CB82}"/>
              </a:ext>
            </a:extLst>
          </p:cNvPr>
          <p:cNvSpPr/>
          <p:nvPr/>
        </p:nvSpPr>
        <p:spPr>
          <a:xfrm>
            <a:off x="4211324" y="3547647"/>
            <a:ext cx="4165600" cy="546833"/>
          </a:xfrm>
          <a:prstGeom prst="rect">
            <a:avLst/>
          </a:prstGeom>
          <a:solidFill>
            <a:srgbClr val="BE0000">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1" name="Textfeld 20">
            <a:extLst>
              <a:ext uri="{FF2B5EF4-FFF2-40B4-BE49-F238E27FC236}">
                <a16:creationId xmlns:a16="http://schemas.microsoft.com/office/drawing/2014/main" id="{1BF4B393-DF59-9863-D6EB-7939577C004B}"/>
              </a:ext>
            </a:extLst>
          </p:cNvPr>
          <p:cNvSpPr txBox="1"/>
          <p:nvPr/>
        </p:nvSpPr>
        <p:spPr>
          <a:xfrm>
            <a:off x="419439" y="1296441"/>
            <a:ext cx="1595120" cy="338554"/>
          </a:xfrm>
          <a:prstGeom prst="rect">
            <a:avLst/>
          </a:prstGeom>
          <a:noFill/>
        </p:spPr>
        <p:txBody>
          <a:bodyPr wrap="square">
            <a:spAutoFit/>
          </a:bodyPr>
          <a:lstStyle/>
          <a:p>
            <a:r>
              <a:rPr lang="de-CH" sz="1600">
                <a:solidFill>
                  <a:schemeClr val="accent1"/>
                </a:solidFill>
              </a:rPr>
              <a:t>Global Emissions</a:t>
            </a:r>
            <a:endParaRPr lang="de-CH" sz="1600" dirty="0">
              <a:solidFill>
                <a:schemeClr val="accent1"/>
              </a:solidFill>
            </a:endParaRPr>
          </a:p>
        </p:txBody>
      </p:sp>
      <p:sp>
        <p:nvSpPr>
          <p:cNvPr id="22" name="Textfeld 21">
            <a:extLst>
              <a:ext uri="{FF2B5EF4-FFF2-40B4-BE49-F238E27FC236}">
                <a16:creationId xmlns:a16="http://schemas.microsoft.com/office/drawing/2014/main" id="{DAE08C9F-1E7F-EB19-F2D2-56A569C207F8}"/>
              </a:ext>
            </a:extLst>
          </p:cNvPr>
          <p:cNvSpPr txBox="1"/>
          <p:nvPr/>
        </p:nvSpPr>
        <p:spPr>
          <a:xfrm>
            <a:off x="3774440" y="1317525"/>
            <a:ext cx="3017520" cy="338554"/>
          </a:xfrm>
          <a:prstGeom prst="rect">
            <a:avLst/>
          </a:prstGeom>
          <a:noFill/>
        </p:spPr>
        <p:txBody>
          <a:bodyPr wrap="square">
            <a:spAutoFit/>
          </a:bodyPr>
          <a:lstStyle/>
          <a:p>
            <a:r>
              <a:rPr lang="de-CH" sz="1600">
                <a:solidFill>
                  <a:schemeClr val="accent1"/>
                </a:solidFill>
              </a:rPr>
              <a:t>Losses from Feedstocks</a:t>
            </a:r>
            <a:endParaRPr lang="de-CH" sz="1600" dirty="0">
              <a:solidFill>
                <a:schemeClr val="accent1"/>
              </a:solidFill>
            </a:endParaRPr>
          </a:p>
        </p:txBody>
      </p:sp>
      <p:pic>
        <p:nvPicPr>
          <p:cNvPr id="28" name="Grafik 27">
            <a:extLst>
              <a:ext uri="{FF2B5EF4-FFF2-40B4-BE49-F238E27FC236}">
                <a16:creationId xmlns:a16="http://schemas.microsoft.com/office/drawing/2014/main" id="{125710D4-A54C-84FC-C18B-F0093FAC0E90}"/>
              </a:ext>
            </a:extLst>
          </p:cNvPr>
          <p:cNvPicPr>
            <a:picLocks noChangeAspect="1"/>
          </p:cNvPicPr>
          <p:nvPr/>
        </p:nvPicPr>
        <p:blipFill>
          <a:blip r:embed="rId4"/>
          <a:stretch>
            <a:fillRect/>
          </a:stretch>
        </p:blipFill>
        <p:spPr>
          <a:xfrm>
            <a:off x="158509" y="1634995"/>
            <a:ext cx="2950980" cy="2481612"/>
          </a:xfrm>
          <a:prstGeom prst="rect">
            <a:avLst/>
          </a:prstGeom>
        </p:spPr>
      </p:pic>
      <p:sp>
        <p:nvSpPr>
          <p:cNvPr id="29" name="Textfeld 28">
            <a:extLst>
              <a:ext uri="{FF2B5EF4-FFF2-40B4-BE49-F238E27FC236}">
                <a16:creationId xmlns:a16="http://schemas.microsoft.com/office/drawing/2014/main" id="{E9F52DB1-D177-E9DF-D773-0A2A39584C09}"/>
              </a:ext>
            </a:extLst>
          </p:cNvPr>
          <p:cNvSpPr txBox="1"/>
          <p:nvPr/>
        </p:nvSpPr>
        <p:spPr>
          <a:xfrm>
            <a:off x="6258562" y="4043928"/>
            <a:ext cx="1986285" cy="307777"/>
          </a:xfrm>
          <a:prstGeom prst="rect">
            <a:avLst/>
          </a:prstGeom>
          <a:noFill/>
        </p:spPr>
        <p:txBody>
          <a:bodyPr wrap="square">
            <a:spAutoFit/>
          </a:bodyPr>
          <a:lstStyle/>
          <a:p>
            <a:r>
              <a:rPr lang="de-CH" sz="1400">
                <a:solidFill>
                  <a:schemeClr val="accent1"/>
                </a:solidFill>
              </a:rPr>
              <a:t>Ozone Assessment 2022</a:t>
            </a:r>
            <a:endParaRPr lang="de-CH" sz="1400" dirty="0">
              <a:solidFill>
                <a:schemeClr val="accent1"/>
              </a:solidFill>
            </a:endParaRPr>
          </a:p>
        </p:txBody>
      </p:sp>
    </p:spTree>
    <p:extLst>
      <p:ext uri="{BB962C8B-B14F-4D97-AF65-F5344CB8AC3E}">
        <p14:creationId xmlns:p14="http://schemas.microsoft.com/office/powerpoint/2010/main" val="2960944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22"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2ABBE-5419-C980-560C-1783CFD2BDE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5C24166-E277-F00E-8C64-7C906119211F}"/>
              </a:ext>
            </a:extLst>
          </p:cNvPr>
          <p:cNvSpPr>
            <a:spLocks noGrp="1"/>
          </p:cNvSpPr>
          <p:nvPr>
            <p:ph type="ctrTitle"/>
          </p:nvPr>
        </p:nvSpPr>
        <p:spPr>
          <a:xfrm>
            <a:off x="380998" y="348713"/>
            <a:ext cx="7208522" cy="316305"/>
          </a:xfrm>
        </p:spPr>
        <p:txBody>
          <a:bodyPr/>
          <a:lstStyle/>
          <a:p>
            <a:r>
              <a:rPr lang="de-CH" sz="2000"/>
              <a:t>On-going emissions of other ozone-depleting substances</a:t>
            </a:r>
            <a:endParaRPr lang="de-CH" sz="2000" baseline="-25000"/>
          </a:p>
        </p:txBody>
      </p:sp>
      <p:sp>
        <p:nvSpPr>
          <p:cNvPr id="11" name="Textfeld 10">
            <a:extLst>
              <a:ext uri="{FF2B5EF4-FFF2-40B4-BE49-F238E27FC236}">
                <a16:creationId xmlns:a16="http://schemas.microsoft.com/office/drawing/2014/main" id="{01734B0E-731D-AC80-AAC6-775560D0B635}"/>
              </a:ext>
            </a:extLst>
          </p:cNvPr>
          <p:cNvSpPr txBox="1"/>
          <p:nvPr/>
        </p:nvSpPr>
        <p:spPr>
          <a:xfrm>
            <a:off x="1061720" y="854785"/>
            <a:ext cx="914400" cy="914400"/>
          </a:xfrm>
          <a:prstGeom prst="rect">
            <a:avLst/>
          </a:prstGeom>
        </p:spPr>
        <p:txBody>
          <a:bodyPr vert="horz" wrap="none" lIns="0" tIns="0" rIns="0" bIns="0" rtlCol="0">
            <a:normAutofit/>
          </a:bodyPr>
          <a:lstStyle/>
          <a:p>
            <a:r>
              <a:rPr lang="de-CH">
                <a:solidFill>
                  <a:schemeClr val="accent1"/>
                </a:solidFill>
              </a:rPr>
              <a:t>1,1,1-trichloroethane (CH</a:t>
            </a:r>
            <a:r>
              <a:rPr lang="de-CH" baseline="-25000">
                <a:solidFill>
                  <a:schemeClr val="accent1"/>
                </a:solidFill>
              </a:rPr>
              <a:t>3</a:t>
            </a:r>
            <a:r>
              <a:rPr lang="de-CH">
                <a:solidFill>
                  <a:schemeClr val="accent1"/>
                </a:solidFill>
              </a:rPr>
              <a:t>CCl</a:t>
            </a:r>
            <a:r>
              <a:rPr lang="de-CH" baseline="-25000">
                <a:solidFill>
                  <a:schemeClr val="accent1"/>
                </a:solidFill>
              </a:rPr>
              <a:t>3</a:t>
            </a:r>
            <a:r>
              <a:rPr lang="de-CH">
                <a:solidFill>
                  <a:schemeClr val="accent1"/>
                </a:solidFill>
              </a:rPr>
              <a:t>, solvent and feedstock)</a:t>
            </a:r>
            <a:endParaRPr lang="de-CH" dirty="0">
              <a:solidFill>
                <a:schemeClr val="accent1"/>
              </a:solidFill>
            </a:endParaRPr>
          </a:p>
        </p:txBody>
      </p:sp>
      <p:pic>
        <p:nvPicPr>
          <p:cNvPr id="5" name="Grafik 4">
            <a:extLst>
              <a:ext uri="{FF2B5EF4-FFF2-40B4-BE49-F238E27FC236}">
                <a16:creationId xmlns:a16="http://schemas.microsoft.com/office/drawing/2014/main" id="{52A84329-1434-A83D-3F45-0B2AD1AF2400}"/>
              </a:ext>
            </a:extLst>
          </p:cNvPr>
          <p:cNvPicPr>
            <a:picLocks noChangeAspect="1"/>
          </p:cNvPicPr>
          <p:nvPr/>
        </p:nvPicPr>
        <p:blipFill>
          <a:blip r:embed="rId3"/>
          <a:stretch>
            <a:fillRect/>
          </a:stretch>
        </p:blipFill>
        <p:spPr>
          <a:xfrm>
            <a:off x="3479802" y="1634995"/>
            <a:ext cx="5072039" cy="3281712"/>
          </a:xfrm>
          <a:prstGeom prst="rect">
            <a:avLst/>
          </a:prstGeom>
        </p:spPr>
      </p:pic>
      <p:cxnSp>
        <p:nvCxnSpPr>
          <p:cNvPr id="9" name="Gerader Verbinder 8">
            <a:extLst>
              <a:ext uri="{FF2B5EF4-FFF2-40B4-BE49-F238E27FC236}">
                <a16:creationId xmlns:a16="http://schemas.microsoft.com/office/drawing/2014/main" id="{84227758-FB4D-438D-FFE2-53852041C282}"/>
              </a:ext>
            </a:extLst>
          </p:cNvPr>
          <p:cNvCxnSpPr/>
          <p:nvPr/>
        </p:nvCxnSpPr>
        <p:spPr>
          <a:xfrm>
            <a:off x="5862324" y="1896647"/>
            <a:ext cx="0" cy="2768600"/>
          </a:xfrm>
          <a:prstGeom prst="line">
            <a:avLst/>
          </a:prstGeom>
          <a:ln w="1905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CB51DC92-73DB-5A6B-D69A-9B34F52DADA4}"/>
              </a:ext>
            </a:extLst>
          </p:cNvPr>
          <p:cNvSpPr txBox="1"/>
          <p:nvPr/>
        </p:nvSpPr>
        <p:spPr>
          <a:xfrm rot="16200000">
            <a:off x="4915112" y="2549634"/>
            <a:ext cx="1711960" cy="284065"/>
          </a:xfrm>
          <a:prstGeom prst="rect">
            <a:avLst/>
          </a:prstGeom>
        </p:spPr>
        <p:txBody>
          <a:bodyPr vert="horz" wrap="none" lIns="0" tIns="0" rIns="0" bIns="0" rtlCol="0">
            <a:normAutofit/>
          </a:bodyPr>
          <a:lstStyle/>
          <a:p>
            <a:r>
              <a:rPr lang="de-CH" sz="1400">
                <a:solidFill>
                  <a:schemeClr val="accent5"/>
                </a:solidFill>
              </a:rPr>
              <a:t>Montreal Protocol cut</a:t>
            </a:r>
            <a:endParaRPr lang="de-CH" sz="1400" dirty="0">
              <a:solidFill>
                <a:schemeClr val="accent5"/>
              </a:solidFill>
            </a:endParaRPr>
          </a:p>
        </p:txBody>
      </p:sp>
      <p:sp>
        <p:nvSpPr>
          <p:cNvPr id="17" name="Rechteck 16">
            <a:extLst>
              <a:ext uri="{FF2B5EF4-FFF2-40B4-BE49-F238E27FC236}">
                <a16:creationId xmlns:a16="http://schemas.microsoft.com/office/drawing/2014/main" id="{89E2E0D2-22B0-0735-199A-9968BBC676FA}"/>
              </a:ext>
            </a:extLst>
          </p:cNvPr>
          <p:cNvSpPr/>
          <p:nvPr/>
        </p:nvSpPr>
        <p:spPr>
          <a:xfrm>
            <a:off x="4211324" y="3547647"/>
            <a:ext cx="4165600" cy="546833"/>
          </a:xfrm>
          <a:prstGeom prst="rect">
            <a:avLst/>
          </a:prstGeom>
          <a:solidFill>
            <a:srgbClr val="BE0000">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1" name="Textfeld 20">
            <a:extLst>
              <a:ext uri="{FF2B5EF4-FFF2-40B4-BE49-F238E27FC236}">
                <a16:creationId xmlns:a16="http://schemas.microsoft.com/office/drawing/2014/main" id="{353127EE-0C8D-3DF9-9D15-2036CEE6A594}"/>
              </a:ext>
            </a:extLst>
          </p:cNvPr>
          <p:cNvSpPr txBox="1"/>
          <p:nvPr/>
        </p:nvSpPr>
        <p:spPr>
          <a:xfrm>
            <a:off x="419439" y="1296441"/>
            <a:ext cx="1595120" cy="338554"/>
          </a:xfrm>
          <a:prstGeom prst="rect">
            <a:avLst/>
          </a:prstGeom>
          <a:noFill/>
        </p:spPr>
        <p:txBody>
          <a:bodyPr wrap="square">
            <a:spAutoFit/>
          </a:bodyPr>
          <a:lstStyle/>
          <a:p>
            <a:r>
              <a:rPr lang="de-CH" sz="1600">
                <a:solidFill>
                  <a:schemeClr val="accent1"/>
                </a:solidFill>
              </a:rPr>
              <a:t>Global Emissions</a:t>
            </a:r>
            <a:endParaRPr lang="de-CH" sz="1600" dirty="0">
              <a:solidFill>
                <a:schemeClr val="accent1"/>
              </a:solidFill>
            </a:endParaRPr>
          </a:p>
        </p:txBody>
      </p:sp>
      <p:sp>
        <p:nvSpPr>
          <p:cNvPr id="22" name="Textfeld 21">
            <a:extLst>
              <a:ext uri="{FF2B5EF4-FFF2-40B4-BE49-F238E27FC236}">
                <a16:creationId xmlns:a16="http://schemas.microsoft.com/office/drawing/2014/main" id="{6F1554D3-18D7-129B-29DB-97F6A18FB902}"/>
              </a:ext>
            </a:extLst>
          </p:cNvPr>
          <p:cNvSpPr txBox="1"/>
          <p:nvPr/>
        </p:nvSpPr>
        <p:spPr>
          <a:xfrm>
            <a:off x="3774440" y="1317525"/>
            <a:ext cx="3017520" cy="338554"/>
          </a:xfrm>
          <a:prstGeom prst="rect">
            <a:avLst/>
          </a:prstGeom>
          <a:noFill/>
        </p:spPr>
        <p:txBody>
          <a:bodyPr wrap="square">
            <a:spAutoFit/>
          </a:bodyPr>
          <a:lstStyle/>
          <a:p>
            <a:r>
              <a:rPr lang="de-CH" sz="1600">
                <a:solidFill>
                  <a:schemeClr val="accent1"/>
                </a:solidFill>
              </a:rPr>
              <a:t>Losses from Feedstocks</a:t>
            </a:r>
            <a:endParaRPr lang="de-CH" sz="1600" dirty="0">
              <a:solidFill>
                <a:schemeClr val="accent1"/>
              </a:solidFill>
            </a:endParaRPr>
          </a:p>
        </p:txBody>
      </p:sp>
      <p:pic>
        <p:nvPicPr>
          <p:cNvPr id="28" name="Grafik 27">
            <a:extLst>
              <a:ext uri="{FF2B5EF4-FFF2-40B4-BE49-F238E27FC236}">
                <a16:creationId xmlns:a16="http://schemas.microsoft.com/office/drawing/2014/main" id="{F1E29678-FA05-B8B3-5605-F74B2A65F1AA}"/>
              </a:ext>
            </a:extLst>
          </p:cNvPr>
          <p:cNvPicPr>
            <a:picLocks noChangeAspect="1"/>
          </p:cNvPicPr>
          <p:nvPr/>
        </p:nvPicPr>
        <p:blipFill>
          <a:blip r:embed="rId4"/>
          <a:stretch>
            <a:fillRect/>
          </a:stretch>
        </p:blipFill>
        <p:spPr>
          <a:xfrm>
            <a:off x="158509" y="1634995"/>
            <a:ext cx="2950980" cy="2481612"/>
          </a:xfrm>
          <a:prstGeom prst="rect">
            <a:avLst/>
          </a:prstGeom>
        </p:spPr>
      </p:pic>
      <p:sp>
        <p:nvSpPr>
          <p:cNvPr id="29" name="Textfeld 28">
            <a:extLst>
              <a:ext uri="{FF2B5EF4-FFF2-40B4-BE49-F238E27FC236}">
                <a16:creationId xmlns:a16="http://schemas.microsoft.com/office/drawing/2014/main" id="{C0412672-1D3D-315A-1D22-A5C43CD3BE1B}"/>
              </a:ext>
            </a:extLst>
          </p:cNvPr>
          <p:cNvSpPr txBox="1"/>
          <p:nvPr/>
        </p:nvSpPr>
        <p:spPr>
          <a:xfrm>
            <a:off x="6258562" y="4043928"/>
            <a:ext cx="1986285" cy="307777"/>
          </a:xfrm>
          <a:prstGeom prst="rect">
            <a:avLst/>
          </a:prstGeom>
          <a:noFill/>
        </p:spPr>
        <p:txBody>
          <a:bodyPr wrap="square">
            <a:spAutoFit/>
          </a:bodyPr>
          <a:lstStyle/>
          <a:p>
            <a:r>
              <a:rPr lang="de-CH" sz="1400">
                <a:solidFill>
                  <a:schemeClr val="accent1"/>
                </a:solidFill>
              </a:rPr>
              <a:t>Ozone Assessment 2022</a:t>
            </a:r>
            <a:endParaRPr lang="de-CH" sz="1400" dirty="0">
              <a:solidFill>
                <a:schemeClr val="accent1"/>
              </a:solidFill>
            </a:endParaRPr>
          </a:p>
        </p:txBody>
      </p:sp>
      <p:cxnSp>
        <p:nvCxnSpPr>
          <p:cNvPr id="31" name="Gerader Verbinder 30">
            <a:extLst>
              <a:ext uri="{FF2B5EF4-FFF2-40B4-BE49-F238E27FC236}">
                <a16:creationId xmlns:a16="http://schemas.microsoft.com/office/drawing/2014/main" id="{0B2819B7-0735-2319-87E1-DF05E57EC501}"/>
              </a:ext>
            </a:extLst>
          </p:cNvPr>
          <p:cNvCxnSpPr/>
          <p:nvPr/>
        </p:nvCxnSpPr>
        <p:spPr>
          <a:xfrm>
            <a:off x="4216408" y="3677920"/>
            <a:ext cx="416560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4CAD674E-2196-CD63-BFF0-14F35D1C5746}"/>
              </a:ext>
            </a:extLst>
          </p:cNvPr>
          <p:cNvSpPr txBox="1"/>
          <p:nvPr/>
        </p:nvSpPr>
        <p:spPr>
          <a:xfrm>
            <a:off x="6593841" y="3328306"/>
            <a:ext cx="914400" cy="284477"/>
          </a:xfrm>
          <a:prstGeom prst="rect">
            <a:avLst/>
          </a:prstGeom>
        </p:spPr>
        <p:txBody>
          <a:bodyPr vert="horz" wrap="none" lIns="0" tIns="0" rIns="0" bIns="0" rtlCol="0">
            <a:normAutofit/>
          </a:bodyPr>
          <a:lstStyle/>
          <a:p>
            <a:r>
              <a:rPr lang="de-CH" sz="1400"/>
              <a:t>3.6% TEAP 2024</a:t>
            </a:r>
            <a:endParaRPr lang="de-CH" sz="1400" dirty="0"/>
          </a:p>
        </p:txBody>
      </p:sp>
      <p:pic>
        <p:nvPicPr>
          <p:cNvPr id="34" name="Grafik 33">
            <a:extLst>
              <a:ext uri="{FF2B5EF4-FFF2-40B4-BE49-F238E27FC236}">
                <a16:creationId xmlns:a16="http://schemas.microsoft.com/office/drawing/2014/main" id="{9B608A35-4620-4081-42A9-FE3689FCD88E}"/>
              </a:ext>
            </a:extLst>
          </p:cNvPr>
          <p:cNvPicPr>
            <a:picLocks noChangeAspect="1"/>
          </p:cNvPicPr>
          <p:nvPr/>
        </p:nvPicPr>
        <p:blipFill>
          <a:blip r:embed="rId5"/>
          <a:stretch>
            <a:fillRect/>
          </a:stretch>
        </p:blipFill>
        <p:spPr>
          <a:xfrm>
            <a:off x="3603487" y="1638118"/>
            <a:ext cx="4773437" cy="1623243"/>
          </a:xfrm>
          <a:prstGeom prst="rect">
            <a:avLst/>
          </a:prstGeom>
        </p:spPr>
      </p:pic>
    </p:spTree>
    <p:extLst>
      <p:ext uri="{BB962C8B-B14F-4D97-AF65-F5344CB8AC3E}">
        <p14:creationId xmlns:p14="http://schemas.microsoft.com/office/powerpoint/2010/main" val="10859277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4AA91A-62B2-28E2-5C70-651A085CA77A}"/>
              </a:ext>
            </a:extLst>
          </p:cNvPr>
          <p:cNvSpPr>
            <a:spLocks noGrp="1"/>
          </p:cNvSpPr>
          <p:nvPr>
            <p:ph type="ctrTitle"/>
          </p:nvPr>
        </p:nvSpPr>
        <p:spPr>
          <a:xfrm>
            <a:off x="660398" y="328393"/>
            <a:ext cx="6977041" cy="316305"/>
          </a:xfrm>
        </p:spPr>
        <p:txBody>
          <a:bodyPr/>
          <a:lstStyle/>
          <a:p>
            <a:r>
              <a:rPr lang="de-CH"/>
              <a:t>Feedstock emissions with TEAP-revised loss ratios</a:t>
            </a:r>
            <a:br>
              <a:rPr lang="de-CH"/>
            </a:br>
            <a:r>
              <a:rPr lang="de-CH" sz="1800"/>
              <a:t>assuming identical ratios in the past</a:t>
            </a:r>
            <a:endParaRPr lang="de-CH"/>
          </a:p>
        </p:txBody>
      </p:sp>
      <p:pic>
        <p:nvPicPr>
          <p:cNvPr id="8" name="Grafik 7">
            <a:extLst>
              <a:ext uri="{FF2B5EF4-FFF2-40B4-BE49-F238E27FC236}">
                <a16:creationId xmlns:a16="http://schemas.microsoft.com/office/drawing/2014/main" id="{275BE38B-318C-CEF6-86F1-BD78E6660B05}"/>
              </a:ext>
            </a:extLst>
          </p:cNvPr>
          <p:cNvPicPr>
            <a:picLocks noChangeAspect="1"/>
          </p:cNvPicPr>
          <p:nvPr/>
        </p:nvPicPr>
        <p:blipFill>
          <a:blip r:embed="rId3"/>
          <a:stretch>
            <a:fillRect/>
          </a:stretch>
        </p:blipFill>
        <p:spPr>
          <a:xfrm>
            <a:off x="1233376" y="1030900"/>
            <a:ext cx="6356216" cy="4112600"/>
          </a:xfrm>
          <a:prstGeom prst="rect">
            <a:avLst/>
          </a:prstGeom>
        </p:spPr>
      </p:pic>
      <p:sp>
        <p:nvSpPr>
          <p:cNvPr id="9" name="Textfeld 8">
            <a:extLst>
              <a:ext uri="{FF2B5EF4-FFF2-40B4-BE49-F238E27FC236}">
                <a16:creationId xmlns:a16="http://schemas.microsoft.com/office/drawing/2014/main" id="{6C6B4EAF-5C7C-242D-5D4D-EFB8546A33B8}"/>
              </a:ext>
            </a:extLst>
          </p:cNvPr>
          <p:cNvSpPr txBox="1"/>
          <p:nvPr/>
        </p:nvSpPr>
        <p:spPr>
          <a:xfrm rot="16200000">
            <a:off x="939056" y="2179676"/>
            <a:ext cx="914400" cy="316305"/>
          </a:xfrm>
          <a:prstGeom prst="rect">
            <a:avLst/>
          </a:prstGeom>
          <a:solidFill>
            <a:schemeClr val="bg1"/>
          </a:solidFill>
        </p:spPr>
        <p:txBody>
          <a:bodyPr vert="horz" wrap="none" lIns="0" tIns="0" rIns="0" bIns="0" rtlCol="0">
            <a:normAutofit/>
          </a:bodyPr>
          <a:lstStyle/>
          <a:p>
            <a:r>
              <a:rPr lang="de-CH" sz="1600"/>
              <a:t>ODP-kt yr</a:t>
            </a:r>
            <a:r>
              <a:rPr lang="de-CH" sz="1600" baseline="30000"/>
              <a:t>-1</a:t>
            </a:r>
            <a:endParaRPr lang="de-CH" sz="1600" baseline="30000" dirty="0"/>
          </a:p>
        </p:txBody>
      </p:sp>
    </p:spTree>
    <p:extLst>
      <p:ext uri="{BB962C8B-B14F-4D97-AF65-F5344CB8AC3E}">
        <p14:creationId xmlns:p14="http://schemas.microsoft.com/office/powerpoint/2010/main" val="17966927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08408-97D8-E53B-B49D-CD40E6C7F86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9CD4425-06BE-75E6-EF6F-21BA597A36D3}"/>
              </a:ext>
            </a:extLst>
          </p:cNvPr>
          <p:cNvSpPr>
            <a:spLocks noGrp="1"/>
          </p:cNvSpPr>
          <p:nvPr>
            <p:ph type="ctrTitle"/>
          </p:nvPr>
        </p:nvSpPr>
        <p:spPr>
          <a:xfrm>
            <a:off x="660398" y="328393"/>
            <a:ext cx="6964440" cy="316305"/>
          </a:xfrm>
        </p:spPr>
        <p:txBody>
          <a:bodyPr/>
          <a:lstStyle/>
          <a:p>
            <a:r>
              <a:rPr lang="de-CH"/>
              <a:t>Feedstock emissions with TEAP-revised loss ratios</a:t>
            </a:r>
            <a:br>
              <a:rPr lang="de-CH"/>
            </a:br>
            <a:r>
              <a:rPr kumimoji="0" lang="de-CH" sz="1800" b="1" i="0" u="none" strike="noStrike" kern="1200" cap="none" spc="0" normalizeH="0" baseline="0" noProof="0">
                <a:ln>
                  <a:noFill/>
                </a:ln>
                <a:solidFill>
                  <a:srgbClr val="BE0000"/>
                </a:solidFill>
                <a:effectLst/>
                <a:uLnTx/>
                <a:uFillTx/>
                <a:latin typeface="Segoe UI" panose="020B0502040204020203" pitchFamily="34" charset="0"/>
                <a:ea typeface="+mj-ea"/>
                <a:cs typeface="Segoe UI" panose="020B0502040204020203" pitchFamily="34" charset="0"/>
              </a:rPr>
              <a:t>assuming identical ratios in the past</a:t>
            </a:r>
            <a:endParaRPr lang="de-CH"/>
          </a:p>
        </p:txBody>
      </p:sp>
      <p:pic>
        <p:nvPicPr>
          <p:cNvPr id="6" name="Grafik 5">
            <a:extLst>
              <a:ext uri="{FF2B5EF4-FFF2-40B4-BE49-F238E27FC236}">
                <a16:creationId xmlns:a16="http://schemas.microsoft.com/office/drawing/2014/main" id="{9322B243-28BE-28E0-B705-A8D5E07E0768}"/>
              </a:ext>
            </a:extLst>
          </p:cNvPr>
          <p:cNvPicPr>
            <a:picLocks noChangeAspect="1"/>
          </p:cNvPicPr>
          <p:nvPr/>
        </p:nvPicPr>
        <p:blipFill>
          <a:blip r:embed="rId3"/>
          <a:stretch>
            <a:fillRect/>
          </a:stretch>
        </p:blipFill>
        <p:spPr>
          <a:xfrm>
            <a:off x="1323483" y="972879"/>
            <a:ext cx="6250455" cy="4084259"/>
          </a:xfrm>
          <a:prstGeom prst="rect">
            <a:avLst/>
          </a:prstGeom>
        </p:spPr>
      </p:pic>
      <p:sp>
        <p:nvSpPr>
          <p:cNvPr id="7" name="Textfeld 6">
            <a:extLst>
              <a:ext uri="{FF2B5EF4-FFF2-40B4-BE49-F238E27FC236}">
                <a16:creationId xmlns:a16="http://schemas.microsoft.com/office/drawing/2014/main" id="{F2C8C1AA-0CAE-B080-3078-A2E0E03196C2}"/>
              </a:ext>
            </a:extLst>
          </p:cNvPr>
          <p:cNvSpPr txBox="1"/>
          <p:nvPr/>
        </p:nvSpPr>
        <p:spPr>
          <a:xfrm rot="16200000">
            <a:off x="1066967" y="2147780"/>
            <a:ext cx="914400" cy="316305"/>
          </a:xfrm>
          <a:prstGeom prst="rect">
            <a:avLst/>
          </a:prstGeom>
          <a:solidFill>
            <a:schemeClr val="bg1"/>
          </a:solidFill>
        </p:spPr>
        <p:txBody>
          <a:bodyPr vert="horz" wrap="none" lIns="0" tIns="0" rIns="0" bIns="0" rtlCol="0">
            <a:normAutofit/>
          </a:bodyPr>
          <a:lstStyle/>
          <a:p>
            <a:r>
              <a:rPr lang="de-CH" sz="1600"/>
              <a:t>ODP-kt yr</a:t>
            </a:r>
            <a:r>
              <a:rPr lang="de-CH" sz="1600" baseline="30000"/>
              <a:t>-1</a:t>
            </a:r>
            <a:endParaRPr lang="de-CH" sz="1600" baseline="30000" dirty="0"/>
          </a:p>
        </p:txBody>
      </p:sp>
    </p:spTree>
    <p:extLst>
      <p:ext uri="{BB962C8B-B14F-4D97-AF65-F5344CB8AC3E}">
        <p14:creationId xmlns:p14="http://schemas.microsoft.com/office/powerpoint/2010/main" val="6225660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68B99-D2FD-533D-F9FE-16EC768FD62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0C9211B-7203-FB7A-93E8-CEA1DA72DED6}"/>
              </a:ext>
            </a:extLst>
          </p:cNvPr>
          <p:cNvSpPr>
            <a:spLocks noGrp="1"/>
          </p:cNvSpPr>
          <p:nvPr>
            <p:ph type="ctrTitle"/>
          </p:nvPr>
        </p:nvSpPr>
        <p:spPr>
          <a:xfrm>
            <a:off x="631207" y="156191"/>
            <a:ext cx="7129098" cy="316305"/>
          </a:xfrm>
        </p:spPr>
        <p:txBody>
          <a:bodyPr/>
          <a:lstStyle/>
          <a:p>
            <a:r>
              <a:rPr lang="en-US" sz="2000"/>
              <a:t>Impact of Elevated Feedstock Emissions on Future Stratospheric Ozone</a:t>
            </a:r>
            <a:endParaRPr lang="en-US" sz="2000" dirty="0"/>
          </a:p>
        </p:txBody>
      </p:sp>
      <p:sp>
        <p:nvSpPr>
          <p:cNvPr id="4" name="Textfeld 3">
            <a:extLst>
              <a:ext uri="{FF2B5EF4-FFF2-40B4-BE49-F238E27FC236}">
                <a16:creationId xmlns:a16="http://schemas.microsoft.com/office/drawing/2014/main" id="{400403B0-CB75-54E2-1F51-CFEF4B15C547}"/>
              </a:ext>
            </a:extLst>
          </p:cNvPr>
          <p:cNvSpPr txBox="1"/>
          <p:nvPr/>
        </p:nvSpPr>
        <p:spPr>
          <a:xfrm>
            <a:off x="631207" y="1245354"/>
            <a:ext cx="7129098" cy="1661993"/>
          </a:xfrm>
          <a:prstGeom prst="rect">
            <a:avLst/>
          </a:prstGeom>
          <a:noFill/>
        </p:spPr>
        <p:txBody>
          <a:bodyPr wrap="square">
            <a:spAutoFit/>
          </a:bodyPr>
          <a:lstStyle/>
          <a:p>
            <a:pPr marL="285750" indent="-285750">
              <a:spcAft>
                <a:spcPts val="1200"/>
              </a:spcAft>
              <a:buFont typeface="Arial" panose="020B0604020202020204" pitchFamily="34" charset="0"/>
              <a:buChar char="•"/>
            </a:pPr>
            <a:r>
              <a:rPr lang="de-CH">
                <a:sym typeface="Wingdings" panose="05000000000000000000" pitchFamily="2" charset="2"/>
              </a:rPr>
              <a:t>Emissions of 3.6% (4.3% CCl</a:t>
            </a:r>
            <a:r>
              <a:rPr lang="de-CH" baseline="-25000">
                <a:sym typeface="Wingdings" panose="05000000000000000000" pitchFamily="2" charset="2"/>
              </a:rPr>
              <a:t>4</a:t>
            </a:r>
            <a:r>
              <a:rPr lang="de-CH">
                <a:sym typeface="Wingdings" panose="05000000000000000000" pitchFamily="2" charset="2"/>
              </a:rPr>
              <a:t>) vs. 0.5% from feedstock production/use</a:t>
            </a:r>
          </a:p>
          <a:p>
            <a:pPr marL="285750" indent="-285750">
              <a:spcAft>
                <a:spcPts val="1200"/>
              </a:spcAft>
              <a:buFont typeface="Arial" panose="020B0604020202020204" pitchFamily="34" charset="0"/>
              <a:buChar char="•"/>
            </a:pPr>
            <a:r>
              <a:rPr lang="de-CH">
                <a:sym typeface="Wingdings" panose="05000000000000000000" pitchFamily="2" charset="2"/>
              </a:rPr>
              <a:t>Default: 4% production increase for the next 10 years (2025-2034)</a:t>
            </a:r>
          </a:p>
          <a:p>
            <a:pPr marL="285750" indent="-285750">
              <a:spcAft>
                <a:spcPts val="1200"/>
              </a:spcAft>
              <a:buFont typeface="Arial" panose="020B0604020202020204" pitchFamily="34" charset="0"/>
              <a:buChar char="•"/>
            </a:pPr>
            <a:r>
              <a:rPr lang="de-CH">
                <a:sym typeface="Wingdings" panose="05000000000000000000" pitchFamily="2" charset="2"/>
              </a:rPr>
              <a:t>Specific polymer feedstocks: 4% production increase until 2050</a:t>
            </a:r>
          </a:p>
          <a:p>
            <a:pPr marL="285750" indent="-285750">
              <a:spcAft>
                <a:spcPts val="1200"/>
              </a:spcAft>
              <a:buFont typeface="Arial" panose="020B0604020202020204" pitchFamily="34" charset="0"/>
              <a:buChar char="•"/>
            </a:pPr>
            <a:r>
              <a:rPr lang="de-CH">
                <a:sym typeface="Wingdings" panose="05000000000000000000" pitchFamily="2" charset="2"/>
              </a:rPr>
              <a:t>Stable production between 2050 and 2100</a:t>
            </a:r>
          </a:p>
        </p:txBody>
      </p:sp>
      <p:sp>
        <p:nvSpPr>
          <p:cNvPr id="6" name="Textfeld 5">
            <a:extLst>
              <a:ext uri="{FF2B5EF4-FFF2-40B4-BE49-F238E27FC236}">
                <a16:creationId xmlns:a16="http://schemas.microsoft.com/office/drawing/2014/main" id="{21B69CDD-8302-EF8F-2BDB-2777F0C86F29}"/>
              </a:ext>
            </a:extLst>
          </p:cNvPr>
          <p:cNvSpPr txBox="1"/>
          <p:nvPr/>
        </p:nvSpPr>
        <p:spPr>
          <a:xfrm>
            <a:off x="680720" y="3251954"/>
            <a:ext cx="4572000" cy="1261884"/>
          </a:xfrm>
          <a:prstGeom prst="rect">
            <a:avLst/>
          </a:prstGeom>
          <a:noFill/>
        </p:spPr>
        <p:txBody>
          <a:bodyPr wrap="square">
            <a:spAutoFit/>
          </a:bodyPr>
          <a:lstStyle/>
          <a:p>
            <a:pPr>
              <a:spcAft>
                <a:spcPts val="1200"/>
              </a:spcAft>
            </a:pPr>
            <a:r>
              <a:rPr lang="de-CH" sz="2000" b="1">
                <a:solidFill>
                  <a:schemeClr val="accent1"/>
                </a:solidFill>
                <a:sym typeface="Wingdings" panose="05000000000000000000" pitchFamily="2" charset="2"/>
              </a:rPr>
              <a:t>Outcome</a:t>
            </a:r>
          </a:p>
          <a:p>
            <a:pPr>
              <a:spcAft>
                <a:spcPts val="1200"/>
              </a:spcAft>
            </a:pPr>
            <a:r>
              <a:rPr lang="de-CH">
                <a:sym typeface="Wingdings" panose="05000000000000000000" pitchFamily="2" charset="2"/>
              </a:rPr>
              <a:t>Emissions</a:t>
            </a:r>
          </a:p>
          <a:p>
            <a:pPr>
              <a:spcAft>
                <a:spcPts val="1200"/>
              </a:spcAft>
            </a:pPr>
            <a:r>
              <a:rPr lang="de-CH">
                <a:sym typeface="Wingdings" panose="05000000000000000000" pitchFamily="2" charset="2"/>
              </a:rPr>
              <a:t>Atmospheric concentrations  EESC</a:t>
            </a:r>
          </a:p>
        </p:txBody>
      </p:sp>
      <p:sp>
        <p:nvSpPr>
          <p:cNvPr id="7" name="Textfeld 6">
            <a:extLst>
              <a:ext uri="{FF2B5EF4-FFF2-40B4-BE49-F238E27FC236}">
                <a16:creationId xmlns:a16="http://schemas.microsoft.com/office/drawing/2014/main" id="{53B261AC-6971-33D4-9D50-CB257E3AD627}"/>
              </a:ext>
            </a:extLst>
          </p:cNvPr>
          <p:cNvSpPr txBox="1"/>
          <p:nvPr/>
        </p:nvSpPr>
        <p:spPr>
          <a:xfrm>
            <a:off x="680720" y="949960"/>
            <a:ext cx="914400" cy="914400"/>
          </a:xfrm>
          <a:prstGeom prst="rect">
            <a:avLst/>
          </a:prstGeom>
        </p:spPr>
        <p:txBody>
          <a:bodyPr vert="horz" wrap="none" lIns="0" tIns="0" rIns="0" bIns="0" rtlCol="0">
            <a:normAutofit/>
          </a:bodyPr>
          <a:lstStyle/>
          <a:p>
            <a:r>
              <a:rPr lang="de-CH" sz="2000" b="1">
                <a:solidFill>
                  <a:schemeClr val="accent1"/>
                </a:solidFill>
              </a:rPr>
              <a:t>Model</a:t>
            </a:r>
            <a:endParaRPr lang="de-CH" sz="2000" b="1" dirty="0">
              <a:solidFill>
                <a:schemeClr val="accent1"/>
              </a:solidFill>
            </a:endParaRPr>
          </a:p>
        </p:txBody>
      </p:sp>
    </p:spTree>
    <p:extLst>
      <p:ext uri="{BB962C8B-B14F-4D97-AF65-F5344CB8AC3E}">
        <p14:creationId xmlns:p14="http://schemas.microsoft.com/office/powerpoint/2010/main" val="4007990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9A749-E79A-CA3D-A109-B43669648E25}"/>
            </a:ext>
          </a:extLst>
        </p:cNvPr>
        <p:cNvGrpSpPr/>
        <p:nvPr/>
      </p:nvGrpSpPr>
      <p:grpSpPr>
        <a:xfrm>
          <a:off x="0" y="0"/>
          <a:ext cx="0" cy="0"/>
          <a:chOff x="0" y="0"/>
          <a:chExt cx="0" cy="0"/>
        </a:xfrm>
      </p:grpSpPr>
      <p:pic>
        <p:nvPicPr>
          <p:cNvPr id="16" name="Grafik 15">
            <a:extLst>
              <a:ext uri="{FF2B5EF4-FFF2-40B4-BE49-F238E27FC236}">
                <a16:creationId xmlns:a16="http://schemas.microsoft.com/office/drawing/2014/main" id="{C194EDA7-5845-8E48-C656-8290646BBCFB}"/>
              </a:ext>
            </a:extLst>
          </p:cNvPr>
          <p:cNvPicPr>
            <a:picLocks noChangeAspect="1"/>
          </p:cNvPicPr>
          <p:nvPr/>
        </p:nvPicPr>
        <p:blipFill>
          <a:blip r:embed="rId3"/>
          <a:stretch>
            <a:fillRect/>
          </a:stretch>
        </p:blipFill>
        <p:spPr>
          <a:xfrm>
            <a:off x="450419" y="716553"/>
            <a:ext cx="3348765" cy="2166719"/>
          </a:xfrm>
          <a:prstGeom prst="rect">
            <a:avLst/>
          </a:prstGeom>
        </p:spPr>
      </p:pic>
      <p:pic>
        <p:nvPicPr>
          <p:cNvPr id="14" name="Grafik 13">
            <a:extLst>
              <a:ext uri="{FF2B5EF4-FFF2-40B4-BE49-F238E27FC236}">
                <a16:creationId xmlns:a16="http://schemas.microsoft.com/office/drawing/2014/main" id="{97244DB2-C057-18CF-2838-AB1C05F7AE83}"/>
              </a:ext>
            </a:extLst>
          </p:cNvPr>
          <p:cNvPicPr>
            <a:picLocks noChangeAspect="1"/>
          </p:cNvPicPr>
          <p:nvPr/>
        </p:nvPicPr>
        <p:blipFill>
          <a:blip r:embed="rId4"/>
          <a:stretch>
            <a:fillRect/>
          </a:stretch>
        </p:blipFill>
        <p:spPr>
          <a:xfrm>
            <a:off x="2270891" y="2951195"/>
            <a:ext cx="3305071" cy="2138448"/>
          </a:xfrm>
          <a:prstGeom prst="rect">
            <a:avLst/>
          </a:prstGeom>
        </p:spPr>
      </p:pic>
      <p:sp>
        <p:nvSpPr>
          <p:cNvPr id="2" name="Titel 1">
            <a:extLst>
              <a:ext uri="{FF2B5EF4-FFF2-40B4-BE49-F238E27FC236}">
                <a16:creationId xmlns:a16="http://schemas.microsoft.com/office/drawing/2014/main" id="{7A1F43C0-4B76-D56F-1D97-1EB97D90E2B2}"/>
              </a:ext>
            </a:extLst>
          </p:cNvPr>
          <p:cNvSpPr>
            <a:spLocks noGrp="1"/>
          </p:cNvSpPr>
          <p:nvPr>
            <p:ph type="ctrTitle"/>
          </p:nvPr>
        </p:nvSpPr>
        <p:spPr>
          <a:xfrm>
            <a:off x="631207" y="156191"/>
            <a:ext cx="7527509" cy="316305"/>
          </a:xfrm>
        </p:spPr>
        <p:txBody>
          <a:bodyPr/>
          <a:lstStyle/>
          <a:p>
            <a:r>
              <a:rPr lang="en-US" sz="2000"/>
              <a:t>Projections of emissions until 2050</a:t>
            </a:r>
            <a:endParaRPr lang="en-US" sz="2000" dirty="0"/>
          </a:p>
        </p:txBody>
      </p:sp>
      <p:sp>
        <p:nvSpPr>
          <p:cNvPr id="8" name="Textfeld 7">
            <a:extLst>
              <a:ext uri="{FF2B5EF4-FFF2-40B4-BE49-F238E27FC236}">
                <a16:creationId xmlns:a16="http://schemas.microsoft.com/office/drawing/2014/main" id="{5AEE17A2-AD43-4C70-6F30-6392A5B7EE49}"/>
              </a:ext>
            </a:extLst>
          </p:cNvPr>
          <p:cNvSpPr txBox="1"/>
          <p:nvPr/>
        </p:nvSpPr>
        <p:spPr>
          <a:xfrm>
            <a:off x="1366651" y="713034"/>
            <a:ext cx="914400" cy="914400"/>
          </a:xfrm>
          <a:prstGeom prst="rect">
            <a:avLst/>
          </a:prstGeom>
        </p:spPr>
        <p:txBody>
          <a:bodyPr vert="horz" wrap="none" lIns="0" tIns="0" rIns="0" bIns="0" rtlCol="0">
            <a:normAutofit/>
          </a:bodyPr>
          <a:lstStyle/>
          <a:p>
            <a:r>
              <a:rPr lang="de-CH"/>
              <a:t>Mass  Gg yr</a:t>
            </a:r>
            <a:r>
              <a:rPr lang="de-CH" baseline="30000"/>
              <a:t>-1</a:t>
            </a:r>
            <a:endParaRPr lang="de-CH" baseline="30000" dirty="0"/>
          </a:p>
        </p:txBody>
      </p:sp>
      <p:pic>
        <p:nvPicPr>
          <p:cNvPr id="10" name="Grafik 9">
            <a:extLst>
              <a:ext uri="{FF2B5EF4-FFF2-40B4-BE49-F238E27FC236}">
                <a16:creationId xmlns:a16="http://schemas.microsoft.com/office/drawing/2014/main" id="{37C94814-196B-8DB2-0301-116A9F626980}"/>
              </a:ext>
            </a:extLst>
          </p:cNvPr>
          <p:cNvPicPr>
            <a:picLocks noChangeAspect="1"/>
          </p:cNvPicPr>
          <p:nvPr/>
        </p:nvPicPr>
        <p:blipFill>
          <a:blip r:embed="rId5"/>
          <a:stretch>
            <a:fillRect/>
          </a:stretch>
        </p:blipFill>
        <p:spPr>
          <a:xfrm>
            <a:off x="4392782" y="716553"/>
            <a:ext cx="3348765" cy="2166719"/>
          </a:xfrm>
          <a:prstGeom prst="rect">
            <a:avLst/>
          </a:prstGeom>
        </p:spPr>
      </p:pic>
      <p:sp>
        <p:nvSpPr>
          <p:cNvPr id="11" name="Textfeld 10">
            <a:extLst>
              <a:ext uri="{FF2B5EF4-FFF2-40B4-BE49-F238E27FC236}">
                <a16:creationId xmlns:a16="http://schemas.microsoft.com/office/drawing/2014/main" id="{D7F8F082-9945-FB2F-FE97-1B522110158C}"/>
              </a:ext>
            </a:extLst>
          </p:cNvPr>
          <p:cNvSpPr txBox="1"/>
          <p:nvPr/>
        </p:nvSpPr>
        <p:spPr>
          <a:xfrm>
            <a:off x="4775182" y="693863"/>
            <a:ext cx="890462" cy="878844"/>
          </a:xfrm>
          <a:prstGeom prst="rect">
            <a:avLst/>
          </a:prstGeom>
        </p:spPr>
        <p:txBody>
          <a:bodyPr vert="horz" wrap="none" lIns="0" tIns="0" rIns="0" bIns="0" rtlCol="0">
            <a:normAutofit/>
          </a:bodyPr>
          <a:lstStyle/>
          <a:p>
            <a:r>
              <a:rPr lang="de-CH"/>
              <a:t>Ozone-relevant  CFC-11 eq.</a:t>
            </a:r>
            <a:endParaRPr lang="de-CH" dirty="0"/>
          </a:p>
        </p:txBody>
      </p:sp>
      <p:sp>
        <p:nvSpPr>
          <p:cNvPr id="12" name="Textfeld 11">
            <a:extLst>
              <a:ext uri="{FF2B5EF4-FFF2-40B4-BE49-F238E27FC236}">
                <a16:creationId xmlns:a16="http://schemas.microsoft.com/office/drawing/2014/main" id="{96BBA945-8C41-4107-EA49-AD3A18539A9C}"/>
              </a:ext>
            </a:extLst>
          </p:cNvPr>
          <p:cNvSpPr txBox="1"/>
          <p:nvPr/>
        </p:nvSpPr>
        <p:spPr>
          <a:xfrm>
            <a:off x="2823576" y="2951195"/>
            <a:ext cx="914400" cy="914400"/>
          </a:xfrm>
          <a:prstGeom prst="rect">
            <a:avLst/>
          </a:prstGeom>
        </p:spPr>
        <p:txBody>
          <a:bodyPr vert="horz" wrap="none" lIns="0" tIns="0" rIns="0" bIns="0" rtlCol="0">
            <a:normAutofit/>
          </a:bodyPr>
          <a:lstStyle/>
          <a:p>
            <a:r>
              <a:rPr lang="de-CH"/>
              <a:t>Climate relevant  CO</a:t>
            </a:r>
            <a:r>
              <a:rPr lang="de-CH" baseline="-25000"/>
              <a:t>2</a:t>
            </a:r>
            <a:r>
              <a:rPr lang="de-CH"/>
              <a:t>-eq.</a:t>
            </a:r>
            <a:endParaRPr lang="de-CH" dirty="0"/>
          </a:p>
        </p:txBody>
      </p:sp>
      <p:sp>
        <p:nvSpPr>
          <p:cNvPr id="4" name="Geschweifte Klammer rechts 3">
            <a:extLst>
              <a:ext uri="{FF2B5EF4-FFF2-40B4-BE49-F238E27FC236}">
                <a16:creationId xmlns:a16="http://schemas.microsoft.com/office/drawing/2014/main" id="{FC922E7E-02D2-DA8E-99D7-6C34847AC52B}"/>
              </a:ext>
            </a:extLst>
          </p:cNvPr>
          <p:cNvSpPr/>
          <p:nvPr/>
        </p:nvSpPr>
        <p:spPr>
          <a:xfrm>
            <a:off x="5415229" y="4020419"/>
            <a:ext cx="113752" cy="329993"/>
          </a:xfrm>
          <a:prstGeom prst="rightBrace">
            <a:avLst>
              <a:gd name="adj1" fmla="val 45791"/>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sp>
        <p:nvSpPr>
          <p:cNvPr id="6" name="Textfeld 5">
            <a:extLst>
              <a:ext uri="{FF2B5EF4-FFF2-40B4-BE49-F238E27FC236}">
                <a16:creationId xmlns:a16="http://schemas.microsoft.com/office/drawing/2014/main" id="{038827F9-F75B-4688-B626-A05248417628}"/>
              </a:ext>
            </a:extLst>
          </p:cNvPr>
          <p:cNvSpPr txBox="1"/>
          <p:nvPr/>
        </p:nvSpPr>
        <p:spPr>
          <a:xfrm>
            <a:off x="5575962" y="4072909"/>
            <a:ext cx="914400" cy="914400"/>
          </a:xfrm>
          <a:prstGeom prst="rect">
            <a:avLst/>
          </a:prstGeom>
        </p:spPr>
        <p:txBody>
          <a:bodyPr vert="horz" wrap="none" lIns="0" tIns="0" rIns="0" bIns="0" rtlCol="0">
            <a:normAutofit/>
          </a:bodyPr>
          <a:lstStyle/>
          <a:p>
            <a:r>
              <a:rPr lang="de-CH" sz="1200">
                <a:solidFill>
                  <a:schemeClr val="accent1"/>
                </a:solidFill>
              </a:rPr>
              <a:t>~300 Tg CO</a:t>
            </a:r>
            <a:r>
              <a:rPr lang="de-CH" sz="1200" baseline="-25000">
                <a:solidFill>
                  <a:schemeClr val="accent1"/>
                </a:solidFill>
              </a:rPr>
              <a:t>2</a:t>
            </a:r>
            <a:r>
              <a:rPr lang="de-CH" sz="1200">
                <a:solidFill>
                  <a:schemeClr val="accent1"/>
                </a:solidFill>
              </a:rPr>
              <a:t>-eq.</a:t>
            </a:r>
            <a:endParaRPr lang="de-CH" sz="1200" dirty="0">
              <a:solidFill>
                <a:schemeClr val="accent1"/>
              </a:solidFill>
            </a:endParaRPr>
          </a:p>
        </p:txBody>
      </p:sp>
      <p:pic>
        <p:nvPicPr>
          <p:cNvPr id="9" name="Grafik 8">
            <a:extLst>
              <a:ext uri="{FF2B5EF4-FFF2-40B4-BE49-F238E27FC236}">
                <a16:creationId xmlns:a16="http://schemas.microsoft.com/office/drawing/2014/main" id="{0C1539DF-E328-81F6-3146-98BE44C80EA0}"/>
              </a:ext>
            </a:extLst>
          </p:cNvPr>
          <p:cNvPicPr>
            <a:picLocks noChangeAspect="1"/>
          </p:cNvPicPr>
          <p:nvPr/>
        </p:nvPicPr>
        <p:blipFill>
          <a:blip r:embed="rId6"/>
          <a:stretch>
            <a:fillRect/>
          </a:stretch>
        </p:blipFill>
        <p:spPr>
          <a:xfrm>
            <a:off x="5635735" y="4250313"/>
            <a:ext cx="264951" cy="176634"/>
          </a:xfrm>
          <a:prstGeom prst="rect">
            <a:avLst/>
          </a:prstGeom>
        </p:spPr>
      </p:pic>
      <p:sp>
        <p:nvSpPr>
          <p:cNvPr id="20" name="Textfeld 19">
            <a:extLst>
              <a:ext uri="{FF2B5EF4-FFF2-40B4-BE49-F238E27FC236}">
                <a16:creationId xmlns:a16="http://schemas.microsoft.com/office/drawing/2014/main" id="{FE9289B2-AFE1-8516-A6F0-AFABED3AA87E}"/>
              </a:ext>
            </a:extLst>
          </p:cNvPr>
          <p:cNvSpPr txBox="1"/>
          <p:nvPr/>
        </p:nvSpPr>
        <p:spPr>
          <a:xfrm>
            <a:off x="5844532" y="4207825"/>
            <a:ext cx="575904" cy="261610"/>
          </a:xfrm>
          <a:prstGeom prst="rect">
            <a:avLst/>
          </a:prstGeom>
          <a:noFill/>
        </p:spPr>
        <p:txBody>
          <a:bodyPr wrap="square">
            <a:spAutoFit/>
          </a:bodyPr>
          <a:lstStyle/>
          <a:p>
            <a:r>
              <a:rPr kumimoji="0" lang="de-CH" sz="1100" b="0" i="0" u="none" strike="noStrike" kern="1200" cap="none" spc="0" normalizeH="0" baseline="0" noProof="0">
                <a:ln>
                  <a:noFill/>
                </a:ln>
                <a:solidFill>
                  <a:srgbClr val="BE0000"/>
                </a:solidFill>
                <a:effectLst/>
                <a:uLnTx/>
                <a:uFillTx/>
                <a:latin typeface="Calibri" panose="020F0502020204030204"/>
                <a:ea typeface="+mn-ea"/>
                <a:cs typeface="+mn-cs"/>
              </a:rPr>
              <a:t>Spain</a:t>
            </a:r>
            <a:endParaRPr lang="de-CH" sz="1600"/>
          </a:p>
        </p:txBody>
      </p:sp>
    </p:spTree>
    <p:extLst>
      <p:ext uri="{BB962C8B-B14F-4D97-AF65-F5344CB8AC3E}">
        <p14:creationId xmlns:p14="http://schemas.microsoft.com/office/powerpoint/2010/main" val="3787745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4" grpId="0" animBg="1"/>
      <p:bldP spid="6"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50E94-AC5B-B81E-9D24-3216FACFE4A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37F7C8B-DF5B-A206-245E-6520974121F5}"/>
              </a:ext>
            </a:extLst>
          </p:cNvPr>
          <p:cNvSpPr>
            <a:spLocks noGrp="1"/>
          </p:cNvSpPr>
          <p:nvPr>
            <p:ph type="ctrTitle"/>
          </p:nvPr>
        </p:nvSpPr>
        <p:spPr>
          <a:xfrm>
            <a:off x="371166" y="260222"/>
            <a:ext cx="7706034" cy="472281"/>
          </a:xfrm>
        </p:spPr>
        <p:txBody>
          <a:bodyPr/>
          <a:lstStyle/>
          <a:p>
            <a:r>
              <a:rPr lang="en-US" sz="2000"/>
              <a:t>Delay of Mid-Latitude Ozone Layer Recovery by 7 (6 – 11) years</a:t>
            </a:r>
            <a:endParaRPr lang="de-CH" sz="2000" dirty="0"/>
          </a:p>
        </p:txBody>
      </p:sp>
      <p:pic>
        <p:nvPicPr>
          <p:cNvPr id="3" name="Grafik 2" descr="Ein Bild, das Text, Screenshot, Diagramm, Reihe enthält.&#10;&#10;KI-generierte Inhalte können fehlerhaft sein.">
            <a:extLst>
              <a:ext uri="{FF2B5EF4-FFF2-40B4-BE49-F238E27FC236}">
                <a16:creationId xmlns:a16="http://schemas.microsoft.com/office/drawing/2014/main" id="{E72D40DF-01C8-622F-401F-18B273517A36}"/>
              </a:ext>
            </a:extLst>
          </p:cNvPr>
          <p:cNvPicPr>
            <a:picLocks noChangeAspect="1"/>
          </p:cNvPicPr>
          <p:nvPr/>
        </p:nvPicPr>
        <p:blipFill>
          <a:blip r:embed="rId3"/>
          <a:stretch>
            <a:fillRect/>
          </a:stretch>
        </p:blipFill>
        <p:spPr>
          <a:xfrm>
            <a:off x="392731" y="903625"/>
            <a:ext cx="6327618" cy="4106288"/>
          </a:xfrm>
          <a:prstGeom prst="rect">
            <a:avLst/>
          </a:prstGeom>
        </p:spPr>
      </p:pic>
      <p:sp>
        <p:nvSpPr>
          <p:cNvPr id="4" name="Textfeld 3">
            <a:extLst>
              <a:ext uri="{FF2B5EF4-FFF2-40B4-BE49-F238E27FC236}">
                <a16:creationId xmlns:a16="http://schemas.microsoft.com/office/drawing/2014/main" id="{E976BDA8-4896-ED77-1945-76796C3EA3C1}"/>
              </a:ext>
            </a:extLst>
          </p:cNvPr>
          <p:cNvSpPr txBox="1"/>
          <p:nvPr/>
        </p:nvSpPr>
        <p:spPr>
          <a:xfrm>
            <a:off x="6541585" y="2473246"/>
            <a:ext cx="2215830" cy="369332"/>
          </a:xfrm>
          <a:prstGeom prst="rect">
            <a:avLst/>
          </a:prstGeom>
          <a:noFill/>
        </p:spPr>
        <p:txBody>
          <a:bodyPr wrap="square">
            <a:spAutoFit/>
          </a:bodyPr>
          <a:lstStyle/>
          <a:p>
            <a:pPr defTabSz="457189"/>
            <a:r>
              <a:rPr lang="en-US" sz="900">
                <a:solidFill>
                  <a:srgbClr val="C00000"/>
                </a:solidFill>
                <a:latin typeface="Segoe UI Semibold" panose="020B0702040204020203" pitchFamily="34" charset="0"/>
                <a:cs typeface="Segoe UI Semibold" panose="020B0702040204020203" pitchFamily="34" charset="0"/>
              </a:rPr>
              <a:t>Equivalent effective stratospheric </a:t>
            </a:r>
            <a:r>
              <a:rPr lang="en-US" sz="900" dirty="0">
                <a:solidFill>
                  <a:srgbClr val="C00000"/>
                </a:solidFill>
                <a:latin typeface="Segoe UI Semibold" panose="020B0702040204020203" pitchFamily="34" charset="0"/>
                <a:cs typeface="Segoe UI Semibold" panose="020B0702040204020203" pitchFamily="34" charset="0"/>
              </a:rPr>
              <a:t>chlorine (EESC) in 1980 (pre-ODS)</a:t>
            </a:r>
            <a:endParaRPr lang="de-CH" sz="2000" dirty="0">
              <a:solidFill>
                <a:srgbClr val="C00000"/>
              </a:solidFill>
              <a:latin typeface="Segoe UI Semibold" panose="020B0702040204020203" pitchFamily="34" charset="0"/>
              <a:cs typeface="Segoe UI Semibold" panose="020B0702040204020203" pitchFamily="34" charset="0"/>
            </a:endParaRPr>
          </a:p>
        </p:txBody>
      </p:sp>
      <p:cxnSp>
        <p:nvCxnSpPr>
          <p:cNvPr id="5" name="Gerade Verbindung mit Pfeil 4">
            <a:extLst>
              <a:ext uri="{FF2B5EF4-FFF2-40B4-BE49-F238E27FC236}">
                <a16:creationId xmlns:a16="http://schemas.microsoft.com/office/drawing/2014/main" id="{0958AAAF-1194-B774-A2B6-3617A056A01A}"/>
              </a:ext>
            </a:extLst>
          </p:cNvPr>
          <p:cNvCxnSpPr>
            <a:cxnSpLocks/>
          </p:cNvCxnSpPr>
          <p:nvPr/>
        </p:nvCxnSpPr>
        <p:spPr>
          <a:xfrm>
            <a:off x="4498254" y="2718619"/>
            <a:ext cx="0" cy="1047136"/>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EC7A923D-2601-4B74-3302-91342792CB5A}"/>
              </a:ext>
            </a:extLst>
          </p:cNvPr>
          <p:cNvCxnSpPr>
            <a:cxnSpLocks/>
          </p:cNvCxnSpPr>
          <p:nvPr/>
        </p:nvCxnSpPr>
        <p:spPr>
          <a:xfrm>
            <a:off x="4862047" y="2718619"/>
            <a:ext cx="0" cy="104713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hteck 14">
            <a:extLst>
              <a:ext uri="{FF2B5EF4-FFF2-40B4-BE49-F238E27FC236}">
                <a16:creationId xmlns:a16="http://schemas.microsoft.com/office/drawing/2014/main" id="{35B998A8-F143-D2D4-06DC-2F382B074BD1}"/>
              </a:ext>
            </a:extLst>
          </p:cNvPr>
          <p:cNvSpPr/>
          <p:nvPr/>
        </p:nvSpPr>
        <p:spPr>
          <a:xfrm>
            <a:off x="6007509" y="1052052"/>
            <a:ext cx="275303" cy="26547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9"/>
            <a:endParaRPr lang="de-CH">
              <a:solidFill>
                <a:prstClr val="white"/>
              </a:solidFill>
              <a:latin typeface="Calibri" panose="020F0502020204030204"/>
            </a:endParaRPr>
          </a:p>
        </p:txBody>
      </p:sp>
      <p:sp>
        <p:nvSpPr>
          <p:cNvPr id="17" name="Textfeld 16">
            <a:extLst>
              <a:ext uri="{FF2B5EF4-FFF2-40B4-BE49-F238E27FC236}">
                <a16:creationId xmlns:a16="http://schemas.microsoft.com/office/drawing/2014/main" id="{9C73BF14-0CBE-0857-E623-CE66BFF24500}"/>
              </a:ext>
            </a:extLst>
          </p:cNvPr>
          <p:cNvSpPr txBox="1"/>
          <p:nvPr/>
        </p:nvSpPr>
        <p:spPr>
          <a:xfrm>
            <a:off x="3637936" y="3427201"/>
            <a:ext cx="879986" cy="369332"/>
          </a:xfrm>
          <a:prstGeom prst="rect">
            <a:avLst/>
          </a:prstGeom>
          <a:noFill/>
        </p:spPr>
        <p:txBody>
          <a:bodyPr wrap="square">
            <a:spAutoFit/>
          </a:bodyPr>
          <a:lstStyle/>
          <a:p>
            <a:pPr algn="r" defTabSz="457189"/>
            <a:r>
              <a:rPr lang="en-US" sz="900">
                <a:solidFill>
                  <a:srgbClr val="C00000"/>
                </a:solidFill>
                <a:latin typeface="Segoe UI Semibold" panose="020B0702040204020203" pitchFamily="34" charset="0"/>
                <a:cs typeface="Segoe UI Semibold" panose="020B0702040204020203" pitchFamily="34" charset="0"/>
              </a:rPr>
              <a:t>0.5%</a:t>
            </a:r>
            <a:br>
              <a:rPr lang="en-US" sz="900" dirty="0">
                <a:solidFill>
                  <a:srgbClr val="C00000"/>
                </a:solidFill>
                <a:latin typeface="Segoe UI Semibold" panose="020B0702040204020203" pitchFamily="34" charset="0"/>
                <a:cs typeface="Segoe UI Semibold" panose="020B0702040204020203" pitchFamily="34" charset="0"/>
              </a:rPr>
            </a:br>
            <a:r>
              <a:rPr lang="en-US" sz="900" dirty="0">
                <a:solidFill>
                  <a:srgbClr val="C00000"/>
                </a:solidFill>
                <a:latin typeface="Segoe UI Semibold" panose="020B0702040204020203" pitchFamily="34" charset="0"/>
                <a:cs typeface="Segoe UI Semibold" panose="020B0702040204020203" pitchFamily="34" charset="0"/>
              </a:rPr>
              <a:t>scenario</a:t>
            </a:r>
            <a:endParaRPr lang="de-CH" sz="2000" dirty="0">
              <a:solidFill>
                <a:srgbClr val="C00000"/>
              </a:solidFill>
              <a:latin typeface="Segoe UI Semibold" panose="020B0702040204020203" pitchFamily="34" charset="0"/>
              <a:cs typeface="Segoe UI Semibold" panose="020B0702040204020203" pitchFamily="34" charset="0"/>
            </a:endParaRPr>
          </a:p>
        </p:txBody>
      </p:sp>
      <p:sp>
        <p:nvSpPr>
          <p:cNvPr id="18" name="Textfeld 17">
            <a:extLst>
              <a:ext uri="{FF2B5EF4-FFF2-40B4-BE49-F238E27FC236}">
                <a16:creationId xmlns:a16="http://schemas.microsoft.com/office/drawing/2014/main" id="{6CBC0EAA-FFA8-5458-F928-D14EB678F239}"/>
              </a:ext>
            </a:extLst>
          </p:cNvPr>
          <p:cNvSpPr txBox="1"/>
          <p:nvPr/>
        </p:nvSpPr>
        <p:spPr>
          <a:xfrm>
            <a:off x="4847301" y="3427201"/>
            <a:ext cx="879986" cy="369332"/>
          </a:xfrm>
          <a:prstGeom prst="rect">
            <a:avLst/>
          </a:prstGeom>
          <a:noFill/>
        </p:spPr>
        <p:txBody>
          <a:bodyPr wrap="square">
            <a:spAutoFit/>
          </a:bodyPr>
          <a:lstStyle/>
          <a:p>
            <a:pPr defTabSz="457189"/>
            <a:r>
              <a:rPr lang="en-US" sz="900" dirty="0">
                <a:solidFill>
                  <a:prstClr val="black"/>
                </a:solidFill>
                <a:latin typeface="Segoe UI Semibold" panose="020B0702040204020203" pitchFamily="34" charset="0"/>
                <a:cs typeface="Segoe UI Semibold" panose="020B0702040204020203" pitchFamily="34" charset="0"/>
              </a:rPr>
              <a:t>Business</a:t>
            </a:r>
            <a:br>
              <a:rPr lang="en-US" sz="900" dirty="0">
                <a:solidFill>
                  <a:prstClr val="black"/>
                </a:solidFill>
                <a:latin typeface="Segoe UI Semibold" panose="020B0702040204020203" pitchFamily="34" charset="0"/>
                <a:cs typeface="Segoe UI Semibold" panose="020B0702040204020203" pitchFamily="34" charset="0"/>
              </a:rPr>
            </a:br>
            <a:r>
              <a:rPr lang="en-US" sz="900" dirty="0">
                <a:solidFill>
                  <a:prstClr val="black"/>
                </a:solidFill>
                <a:latin typeface="Segoe UI Semibold" panose="020B0702040204020203" pitchFamily="34" charset="0"/>
                <a:cs typeface="Segoe UI Semibold" panose="020B0702040204020203" pitchFamily="34" charset="0"/>
              </a:rPr>
              <a:t>as usual</a:t>
            </a:r>
            <a:endParaRPr lang="de-CH" sz="2000" dirty="0">
              <a:solidFill>
                <a:prstClr val="black"/>
              </a:soli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38134347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A5C90-FB34-202D-EB20-75DB14D2C1C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0210291-E6EB-72F3-CAD6-1A4909CF3FEE}"/>
              </a:ext>
            </a:extLst>
          </p:cNvPr>
          <p:cNvSpPr>
            <a:spLocks noGrp="1"/>
          </p:cNvSpPr>
          <p:nvPr>
            <p:ph type="ctrTitle"/>
          </p:nvPr>
        </p:nvSpPr>
        <p:spPr/>
        <p:txBody>
          <a:bodyPr/>
          <a:lstStyle/>
          <a:p>
            <a:r>
              <a:rPr lang="en-US" sz="2000" dirty="0"/>
              <a:t>Summary</a:t>
            </a:r>
          </a:p>
        </p:txBody>
      </p:sp>
      <p:sp>
        <p:nvSpPr>
          <p:cNvPr id="3" name="Untertitel 2">
            <a:extLst>
              <a:ext uri="{FF2B5EF4-FFF2-40B4-BE49-F238E27FC236}">
                <a16:creationId xmlns:a16="http://schemas.microsoft.com/office/drawing/2014/main" id="{E22BA04A-FCBB-500A-9774-2A9905B33AF7}"/>
              </a:ext>
            </a:extLst>
          </p:cNvPr>
          <p:cNvSpPr>
            <a:spLocks noGrp="1"/>
          </p:cNvSpPr>
          <p:nvPr>
            <p:ph type="subTitle" idx="1"/>
          </p:nvPr>
        </p:nvSpPr>
        <p:spPr>
          <a:xfrm>
            <a:off x="380998" y="795108"/>
            <a:ext cx="8171735" cy="3553284"/>
          </a:xfrm>
        </p:spPr>
        <p:txBody>
          <a:bodyPr>
            <a:normAutofit/>
          </a:bodyPr>
          <a:lstStyle/>
          <a:p>
            <a:pPr>
              <a:lnSpc>
                <a:spcPct val="100000"/>
              </a:lnSpc>
            </a:pPr>
            <a:r>
              <a:rPr lang="de-CH" sz="2000"/>
              <a:t>Feedstock </a:t>
            </a:r>
            <a:r>
              <a:rPr lang="de-CH" sz="2000" dirty="0" err="1"/>
              <a:t>use</a:t>
            </a:r>
            <a:r>
              <a:rPr lang="de-CH" sz="2000" dirty="0"/>
              <a:t> </a:t>
            </a:r>
            <a:r>
              <a:rPr lang="de-CH" sz="2000" dirty="0" err="1"/>
              <a:t>of</a:t>
            </a:r>
            <a:r>
              <a:rPr lang="de-CH" sz="2000" dirty="0"/>
              <a:t> </a:t>
            </a:r>
            <a:r>
              <a:rPr lang="de-CH" sz="2000"/>
              <a:t>ODSs is currently increasing for </a:t>
            </a:r>
            <a:r>
              <a:rPr lang="de-CH" sz="2000" dirty="0" err="1"/>
              <a:t>the</a:t>
            </a:r>
            <a:r>
              <a:rPr lang="de-CH" sz="2000" dirty="0"/>
              <a:t> </a:t>
            </a:r>
            <a:r>
              <a:rPr lang="de-CH" sz="2000" dirty="0" err="1"/>
              <a:t>production</a:t>
            </a:r>
            <a:r>
              <a:rPr lang="de-CH" sz="2000" dirty="0"/>
              <a:t> </a:t>
            </a:r>
            <a:r>
              <a:rPr lang="de-CH" sz="2000" dirty="0" err="1"/>
              <a:t>of</a:t>
            </a:r>
            <a:r>
              <a:rPr lang="de-CH" sz="2000" dirty="0"/>
              <a:t> HFOs and </a:t>
            </a:r>
            <a:r>
              <a:rPr lang="de-CH" sz="2000" err="1"/>
              <a:t>halogenated</a:t>
            </a:r>
            <a:r>
              <a:rPr lang="de-CH" sz="2000"/>
              <a:t> polymers. </a:t>
            </a:r>
          </a:p>
          <a:p>
            <a:pPr>
              <a:lnSpc>
                <a:spcPct val="100000"/>
              </a:lnSpc>
            </a:pPr>
            <a:r>
              <a:rPr lang="en-US" sz="2000"/>
              <a:t>If current feedstock emissions of around 4% are not contained, the delay in ozone recovery will be 7 (6-11) years</a:t>
            </a:r>
            <a:r>
              <a:rPr lang="de-CH" sz="2000"/>
              <a:t>. </a:t>
            </a:r>
          </a:p>
          <a:p>
            <a:pPr>
              <a:lnSpc>
                <a:spcPct val="150000"/>
              </a:lnSpc>
            </a:pPr>
            <a:r>
              <a:rPr lang="de-CH" sz="2000"/>
              <a:t>The </a:t>
            </a:r>
            <a:r>
              <a:rPr lang="de-CH" sz="2000" dirty="0" err="1"/>
              <a:t>influence</a:t>
            </a:r>
            <a:r>
              <a:rPr lang="de-CH" sz="2000" dirty="0"/>
              <a:t> </a:t>
            </a:r>
            <a:r>
              <a:rPr lang="de-CH" sz="2000" dirty="0" err="1"/>
              <a:t>is</a:t>
            </a:r>
            <a:r>
              <a:rPr lang="de-CH" sz="2000" dirty="0"/>
              <a:t> </a:t>
            </a:r>
            <a:r>
              <a:rPr lang="de-CH" sz="2000" dirty="0" err="1"/>
              <a:t>highest</a:t>
            </a:r>
            <a:r>
              <a:rPr lang="de-CH" sz="2000" dirty="0"/>
              <a:t> </a:t>
            </a:r>
            <a:r>
              <a:rPr lang="de-CH" sz="2000" dirty="0" err="1"/>
              <a:t>for</a:t>
            </a:r>
            <a:r>
              <a:rPr lang="de-CH" sz="2000" dirty="0"/>
              <a:t> CCl</a:t>
            </a:r>
            <a:r>
              <a:rPr lang="de-CH" sz="2000" baseline="-25000" dirty="0"/>
              <a:t>4</a:t>
            </a:r>
            <a:r>
              <a:rPr lang="de-CH" sz="2000"/>
              <a:t>, HCFC-22, CFC-113/a and HCFC-142b.</a:t>
            </a:r>
          </a:p>
          <a:p>
            <a:pPr>
              <a:lnSpc>
                <a:spcPct val="150000"/>
              </a:lnSpc>
            </a:pPr>
            <a:r>
              <a:rPr lang="de-CH" sz="2000"/>
              <a:t>With 0.5% feedstock-related emissions, there would be practically no delay.</a:t>
            </a:r>
          </a:p>
          <a:p>
            <a:pPr>
              <a:lnSpc>
                <a:spcPct val="150000"/>
              </a:lnSpc>
            </a:pPr>
            <a:endParaRPr lang="de-CH" sz="2000" dirty="0"/>
          </a:p>
        </p:txBody>
      </p:sp>
      <p:sp>
        <p:nvSpPr>
          <p:cNvPr id="5" name="Textfeld 4">
            <a:extLst>
              <a:ext uri="{FF2B5EF4-FFF2-40B4-BE49-F238E27FC236}">
                <a16:creationId xmlns:a16="http://schemas.microsoft.com/office/drawing/2014/main" id="{CD008BD5-4D61-9344-3355-481D31E56982}"/>
              </a:ext>
            </a:extLst>
          </p:cNvPr>
          <p:cNvSpPr txBox="1"/>
          <p:nvPr/>
        </p:nvSpPr>
        <p:spPr>
          <a:xfrm>
            <a:off x="3092605" y="1390185"/>
            <a:ext cx="914400" cy="914400"/>
          </a:xfrm>
          <a:prstGeom prst="rect">
            <a:avLst/>
          </a:prstGeom>
        </p:spPr>
        <p:txBody>
          <a:bodyPr vert="horz" wrap="none" lIns="0" tIns="0" rIns="0" bIns="0" rtlCol="0">
            <a:normAutofit/>
          </a:bodyPr>
          <a:lstStyle/>
          <a:p>
            <a:endParaRPr lang="de-CH" dirty="0"/>
          </a:p>
        </p:txBody>
      </p:sp>
    </p:spTree>
    <p:extLst>
      <p:ext uri="{BB962C8B-B14F-4D97-AF65-F5344CB8AC3E}">
        <p14:creationId xmlns:p14="http://schemas.microsoft.com/office/powerpoint/2010/main" val="1479536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3460C-2932-F0CA-A861-AFA3BDED809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E5FE50E-DD98-6FA2-53E9-835A8B89457B}"/>
              </a:ext>
            </a:extLst>
          </p:cNvPr>
          <p:cNvSpPr>
            <a:spLocks noGrp="1"/>
          </p:cNvSpPr>
          <p:nvPr>
            <p:ph type="ctrTitle"/>
          </p:nvPr>
        </p:nvSpPr>
        <p:spPr>
          <a:xfrm>
            <a:off x="631207" y="156191"/>
            <a:ext cx="7458088" cy="316305"/>
          </a:xfrm>
        </p:spPr>
        <p:txBody>
          <a:bodyPr/>
          <a:lstStyle/>
          <a:p>
            <a:r>
              <a:rPr lang="en-US"/>
              <a:t>Production of ODS feedstocks in kt per year</a:t>
            </a:r>
            <a:endParaRPr lang="en-US" dirty="0"/>
          </a:p>
        </p:txBody>
      </p:sp>
      <p:sp>
        <p:nvSpPr>
          <p:cNvPr id="5" name="Textfeld 4">
            <a:extLst>
              <a:ext uri="{FF2B5EF4-FFF2-40B4-BE49-F238E27FC236}">
                <a16:creationId xmlns:a16="http://schemas.microsoft.com/office/drawing/2014/main" id="{14E11167-3295-F18D-346E-FA6A18D7F60C}"/>
              </a:ext>
            </a:extLst>
          </p:cNvPr>
          <p:cNvSpPr txBox="1"/>
          <p:nvPr/>
        </p:nvSpPr>
        <p:spPr>
          <a:xfrm>
            <a:off x="2278743" y="783771"/>
            <a:ext cx="914400" cy="914400"/>
          </a:xfrm>
          <a:prstGeom prst="rect">
            <a:avLst/>
          </a:prstGeom>
        </p:spPr>
        <p:txBody>
          <a:bodyPr vert="horz" wrap="none" lIns="0" tIns="0" rIns="0" bIns="0" rtlCol="0">
            <a:normAutofit/>
          </a:bodyPr>
          <a:lstStyle/>
          <a:p>
            <a:endParaRPr lang="de-CH" dirty="0"/>
          </a:p>
        </p:txBody>
      </p:sp>
      <p:pic>
        <p:nvPicPr>
          <p:cNvPr id="9" name="Grafik 8">
            <a:extLst>
              <a:ext uri="{FF2B5EF4-FFF2-40B4-BE49-F238E27FC236}">
                <a16:creationId xmlns:a16="http://schemas.microsoft.com/office/drawing/2014/main" id="{4B16F5A6-591B-03B5-B769-2113800C4BC3}"/>
              </a:ext>
            </a:extLst>
          </p:cNvPr>
          <p:cNvPicPr>
            <a:picLocks noChangeAspect="1"/>
          </p:cNvPicPr>
          <p:nvPr/>
        </p:nvPicPr>
        <p:blipFill>
          <a:blip r:embed="rId3"/>
          <a:stretch>
            <a:fillRect/>
          </a:stretch>
        </p:blipFill>
        <p:spPr>
          <a:xfrm>
            <a:off x="1080000" y="648000"/>
            <a:ext cx="6819559" cy="4412393"/>
          </a:xfrm>
          <a:prstGeom prst="rect">
            <a:avLst/>
          </a:prstGeom>
        </p:spPr>
      </p:pic>
      <p:sp>
        <p:nvSpPr>
          <p:cNvPr id="13" name="Pfeil: nach rechts 12">
            <a:extLst>
              <a:ext uri="{FF2B5EF4-FFF2-40B4-BE49-F238E27FC236}">
                <a16:creationId xmlns:a16="http://schemas.microsoft.com/office/drawing/2014/main" id="{DF4D9635-F67E-E019-5564-EEB1DECA2D90}"/>
              </a:ext>
            </a:extLst>
          </p:cNvPr>
          <p:cNvSpPr/>
          <p:nvPr/>
        </p:nvSpPr>
        <p:spPr>
          <a:xfrm rot="20283344">
            <a:off x="5033301" y="1820538"/>
            <a:ext cx="2286358" cy="187275"/>
          </a:xfrm>
          <a:prstGeom prst="rightArrow">
            <a:avLst>
              <a:gd name="adj1" fmla="val 27143"/>
              <a:gd name="adj2" fmla="val 11285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4" name="Textfeld 13">
            <a:extLst>
              <a:ext uri="{FF2B5EF4-FFF2-40B4-BE49-F238E27FC236}">
                <a16:creationId xmlns:a16="http://schemas.microsoft.com/office/drawing/2014/main" id="{44334975-80BC-C8FD-F616-E454D12B2C26}"/>
              </a:ext>
            </a:extLst>
          </p:cNvPr>
          <p:cNvSpPr txBox="1"/>
          <p:nvPr/>
        </p:nvSpPr>
        <p:spPr>
          <a:xfrm>
            <a:off x="2473438" y="1027232"/>
            <a:ext cx="914400" cy="914400"/>
          </a:xfrm>
          <a:prstGeom prst="rect">
            <a:avLst/>
          </a:prstGeom>
        </p:spPr>
        <p:txBody>
          <a:bodyPr vert="horz" wrap="none" lIns="0" tIns="0" rIns="0" bIns="0" rtlCol="0">
            <a:normAutofit/>
          </a:bodyPr>
          <a:lstStyle/>
          <a:p>
            <a:r>
              <a:rPr lang="de-CH"/>
              <a:t>2000-2024</a:t>
            </a:r>
          </a:p>
          <a:p>
            <a:r>
              <a:rPr lang="de-CH"/>
              <a:t>+160%</a:t>
            </a:r>
            <a:endParaRPr lang="de-CH" dirty="0"/>
          </a:p>
        </p:txBody>
      </p:sp>
      <p:sp>
        <p:nvSpPr>
          <p:cNvPr id="15" name="Textfeld 14">
            <a:extLst>
              <a:ext uri="{FF2B5EF4-FFF2-40B4-BE49-F238E27FC236}">
                <a16:creationId xmlns:a16="http://schemas.microsoft.com/office/drawing/2014/main" id="{4F49AC6F-43BF-B8E1-3B30-9CB496B97A91}"/>
              </a:ext>
            </a:extLst>
          </p:cNvPr>
          <p:cNvSpPr txBox="1"/>
          <p:nvPr/>
        </p:nvSpPr>
        <p:spPr>
          <a:xfrm>
            <a:off x="5441814" y="987577"/>
            <a:ext cx="914400" cy="914400"/>
          </a:xfrm>
          <a:prstGeom prst="rect">
            <a:avLst/>
          </a:prstGeom>
        </p:spPr>
        <p:txBody>
          <a:bodyPr vert="horz" wrap="none" lIns="0" tIns="0" rIns="0" bIns="0" rtlCol="0">
            <a:normAutofit/>
          </a:bodyPr>
          <a:lstStyle/>
          <a:p>
            <a:r>
              <a:rPr lang="de-CH"/>
              <a:t>2014-2024</a:t>
            </a:r>
          </a:p>
          <a:p>
            <a:r>
              <a:rPr lang="de-CH"/>
              <a:t>+5% per year</a:t>
            </a:r>
            <a:endParaRPr lang="de-CH" dirty="0"/>
          </a:p>
        </p:txBody>
      </p:sp>
    </p:spTree>
    <p:extLst>
      <p:ext uri="{BB962C8B-B14F-4D97-AF65-F5344CB8AC3E}">
        <p14:creationId xmlns:p14="http://schemas.microsoft.com/office/powerpoint/2010/main" val="23245473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FFF41-F4ED-EE61-E995-E5BDFF71B9D3}"/>
            </a:ext>
          </a:extLst>
        </p:cNvPr>
        <p:cNvGrpSpPr/>
        <p:nvPr/>
      </p:nvGrpSpPr>
      <p:grpSpPr>
        <a:xfrm>
          <a:off x="0" y="0"/>
          <a:ext cx="0" cy="0"/>
          <a:chOff x="0" y="0"/>
          <a:chExt cx="0" cy="0"/>
        </a:xfrm>
      </p:grpSpPr>
      <p:pic>
        <p:nvPicPr>
          <p:cNvPr id="21" name="Grafik 20">
            <a:extLst>
              <a:ext uri="{FF2B5EF4-FFF2-40B4-BE49-F238E27FC236}">
                <a16:creationId xmlns:a16="http://schemas.microsoft.com/office/drawing/2014/main" id="{5EDDDB71-6208-F19B-1F87-F04E78E6D11D}"/>
              </a:ext>
            </a:extLst>
          </p:cNvPr>
          <p:cNvPicPr>
            <a:picLocks/>
          </p:cNvPicPr>
          <p:nvPr/>
        </p:nvPicPr>
        <p:blipFill>
          <a:blip r:embed="rId3"/>
          <a:stretch>
            <a:fillRect/>
          </a:stretch>
        </p:blipFill>
        <p:spPr>
          <a:xfrm>
            <a:off x="190892" y="984920"/>
            <a:ext cx="6742800" cy="4122000"/>
          </a:xfrm>
          <a:prstGeom prst="rect">
            <a:avLst/>
          </a:prstGeom>
        </p:spPr>
      </p:pic>
      <p:sp>
        <p:nvSpPr>
          <p:cNvPr id="2" name="Titel 1">
            <a:extLst>
              <a:ext uri="{FF2B5EF4-FFF2-40B4-BE49-F238E27FC236}">
                <a16:creationId xmlns:a16="http://schemas.microsoft.com/office/drawing/2014/main" id="{1A8AA439-A41C-F5CE-B5AF-ADA1A0B4C753}"/>
              </a:ext>
            </a:extLst>
          </p:cNvPr>
          <p:cNvSpPr>
            <a:spLocks noGrp="1"/>
          </p:cNvSpPr>
          <p:nvPr>
            <p:ph type="ctrTitle"/>
          </p:nvPr>
        </p:nvSpPr>
        <p:spPr>
          <a:xfrm>
            <a:off x="371166" y="260222"/>
            <a:ext cx="7706034" cy="472281"/>
          </a:xfrm>
        </p:spPr>
        <p:txBody>
          <a:bodyPr/>
          <a:lstStyle/>
          <a:p>
            <a:r>
              <a:rPr lang="en-US" sz="2000"/>
              <a:t>Usage of ODSs as feedstocks</a:t>
            </a:r>
            <a:endParaRPr lang="de-CH" sz="2000" dirty="0"/>
          </a:p>
        </p:txBody>
      </p:sp>
      <p:sp>
        <p:nvSpPr>
          <p:cNvPr id="9" name="Textfeld 8">
            <a:extLst>
              <a:ext uri="{FF2B5EF4-FFF2-40B4-BE49-F238E27FC236}">
                <a16:creationId xmlns:a16="http://schemas.microsoft.com/office/drawing/2014/main" id="{0DEFCFB2-E9A9-E5A4-4E2B-F1433978D102}"/>
              </a:ext>
            </a:extLst>
          </p:cNvPr>
          <p:cNvSpPr txBox="1"/>
          <p:nvPr/>
        </p:nvSpPr>
        <p:spPr>
          <a:xfrm>
            <a:off x="7769941" y="2164175"/>
            <a:ext cx="1183167" cy="1061829"/>
          </a:xfrm>
          <a:prstGeom prst="rect">
            <a:avLst/>
          </a:prstGeom>
          <a:solidFill>
            <a:srgbClr val="C00000"/>
          </a:solidFill>
        </p:spPr>
        <p:txBody>
          <a:bodyPr wrap="square">
            <a:spAutoFit/>
          </a:bodyPr>
          <a:lstStyle/>
          <a:p>
            <a:pPr algn="ctr" defTabSz="457189"/>
            <a:r>
              <a:rPr lang="de-CH" sz="900" b="1" dirty="0" err="1">
                <a:solidFill>
                  <a:prstClr val="white"/>
                </a:solidFill>
                <a:highlight>
                  <a:srgbClr val="BE0000"/>
                </a:highlight>
                <a:latin typeface="Segoe UI Semibold" panose="020B0702040204020203" pitchFamily="34" charset="0"/>
                <a:cs typeface="Segoe UI Semibold" panose="020B0702040204020203" pitchFamily="34" charset="0"/>
              </a:rPr>
              <a:t>gases</a:t>
            </a:r>
            <a:br>
              <a:rPr lang="de-CH" sz="900" b="1" dirty="0">
                <a:solidFill>
                  <a:prstClr val="white"/>
                </a:solidFill>
                <a:highlight>
                  <a:srgbClr val="BE0000"/>
                </a:highlight>
                <a:latin typeface="Segoe UI Semibold" panose="020B0702040204020203" pitchFamily="34" charset="0"/>
                <a:cs typeface="Segoe UI Semibold" panose="020B0702040204020203" pitchFamily="34" charset="0"/>
              </a:rPr>
            </a:br>
            <a:br>
              <a:rPr lang="de-CH" sz="900" dirty="0">
                <a:solidFill>
                  <a:prstClr val="white"/>
                </a:solidFill>
                <a:highlight>
                  <a:srgbClr val="BE0000"/>
                </a:highlight>
                <a:latin typeface="Segoe UI Semibold" panose="020B0702040204020203" pitchFamily="34" charset="0"/>
                <a:cs typeface="Segoe UI Semibold" panose="020B0702040204020203" pitchFamily="34" charset="0"/>
              </a:rPr>
            </a:br>
            <a:r>
              <a:rPr lang="de-CH" sz="900" dirty="0" err="1">
                <a:solidFill>
                  <a:prstClr val="white"/>
                </a:solidFill>
                <a:highlight>
                  <a:srgbClr val="BE0000"/>
                </a:highlight>
                <a:latin typeface="Segoe UI Semibold" panose="020B0702040204020203" pitchFamily="34" charset="0"/>
                <a:cs typeface="Segoe UI Semibold" panose="020B0702040204020203" pitchFamily="34" charset="0"/>
              </a:rPr>
              <a:t>foaming</a:t>
            </a:r>
            <a:br>
              <a:rPr lang="de-CH" sz="900" dirty="0">
                <a:solidFill>
                  <a:prstClr val="white"/>
                </a:solidFill>
                <a:highlight>
                  <a:srgbClr val="BE0000"/>
                </a:highlight>
                <a:latin typeface="Segoe UI Semibold" panose="020B0702040204020203" pitchFamily="34" charset="0"/>
                <a:cs typeface="Segoe UI Semibold" panose="020B0702040204020203" pitchFamily="34" charset="0"/>
              </a:rPr>
            </a:br>
            <a:r>
              <a:rPr lang="de-CH" sz="900" dirty="0" err="1">
                <a:solidFill>
                  <a:prstClr val="white"/>
                </a:solidFill>
                <a:highlight>
                  <a:srgbClr val="BE0000"/>
                </a:highlight>
                <a:latin typeface="Segoe UI Semibold" panose="020B0702040204020203" pitchFamily="34" charset="0"/>
                <a:cs typeface="Segoe UI Semibold" panose="020B0702040204020203" pitchFamily="34" charset="0"/>
              </a:rPr>
              <a:t>cooling</a:t>
            </a:r>
            <a:br>
              <a:rPr lang="de-CH" sz="900" dirty="0">
                <a:solidFill>
                  <a:prstClr val="white"/>
                </a:solidFill>
                <a:highlight>
                  <a:srgbClr val="BE0000"/>
                </a:highlight>
                <a:latin typeface="Segoe UI Semibold" panose="020B0702040204020203" pitchFamily="34" charset="0"/>
                <a:cs typeface="Segoe UI Semibold" panose="020B0702040204020203" pitchFamily="34" charset="0"/>
              </a:rPr>
            </a:br>
            <a:r>
              <a:rPr lang="de-CH" sz="900" dirty="0" err="1">
                <a:solidFill>
                  <a:prstClr val="white"/>
                </a:solidFill>
                <a:highlight>
                  <a:srgbClr val="BE0000"/>
                </a:highlight>
                <a:latin typeface="Segoe UI Semibold" panose="020B0702040204020203" pitchFamily="34" charset="0"/>
                <a:cs typeface="Segoe UI Semibold" panose="020B0702040204020203" pitchFamily="34" charset="0"/>
              </a:rPr>
              <a:t>medical</a:t>
            </a:r>
            <a:br>
              <a:rPr lang="de-CH" sz="900" dirty="0">
                <a:solidFill>
                  <a:prstClr val="white"/>
                </a:solidFill>
                <a:highlight>
                  <a:srgbClr val="BE0000"/>
                </a:highlight>
                <a:latin typeface="Segoe UI Semibold" panose="020B0702040204020203" pitchFamily="34" charset="0"/>
                <a:cs typeface="Segoe UI Semibold" panose="020B0702040204020203" pitchFamily="34" charset="0"/>
              </a:rPr>
            </a:br>
            <a:r>
              <a:rPr lang="de-CH" sz="900" dirty="0" err="1">
                <a:solidFill>
                  <a:prstClr val="white"/>
                </a:solidFill>
                <a:highlight>
                  <a:srgbClr val="BE0000"/>
                </a:highlight>
                <a:latin typeface="Segoe UI Semibold" panose="020B0702040204020203" pitchFamily="34" charset="0"/>
                <a:cs typeface="Segoe UI Semibold" panose="020B0702040204020203" pitchFamily="34" charset="0"/>
              </a:rPr>
              <a:t>fire</a:t>
            </a:r>
            <a:br>
              <a:rPr lang="de-CH" sz="900" dirty="0">
                <a:solidFill>
                  <a:prstClr val="white"/>
                </a:solidFill>
                <a:highlight>
                  <a:srgbClr val="BE0000"/>
                </a:highlight>
                <a:latin typeface="Segoe UI Semibold" panose="020B0702040204020203" pitchFamily="34" charset="0"/>
                <a:cs typeface="Segoe UI Semibold" panose="020B0702040204020203" pitchFamily="34" charset="0"/>
              </a:rPr>
            </a:br>
            <a:r>
              <a:rPr lang="de-CH" sz="900" dirty="0">
                <a:solidFill>
                  <a:prstClr val="white"/>
                </a:solidFill>
                <a:highlight>
                  <a:srgbClr val="BE0000"/>
                </a:highlight>
                <a:latin typeface="Segoe UI Semibold" panose="020B0702040204020203" pitchFamily="34" charset="0"/>
                <a:cs typeface="Segoe UI Semibold" panose="020B0702040204020203" pitchFamily="34" charset="0"/>
              </a:rPr>
              <a:t>… </a:t>
            </a:r>
          </a:p>
        </p:txBody>
      </p:sp>
      <p:sp>
        <p:nvSpPr>
          <p:cNvPr id="10" name="Textfeld 9">
            <a:extLst>
              <a:ext uri="{FF2B5EF4-FFF2-40B4-BE49-F238E27FC236}">
                <a16:creationId xmlns:a16="http://schemas.microsoft.com/office/drawing/2014/main" id="{5E0DD506-AAD4-F455-5E06-6BD04ADAD6B3}"/>
              </a:ext>
            </a:extLst>
          </p:cNvPr>
          <p:cNvSpPr txBox="1"/>
          <p:nvPr/>
        </p:nvSpPr>
        <p:spPr>
          <a:xfrm>
            <a:off x="7769941" y="4192738"/>
            <a:ext cx="1183167" cy="784830"/>
          </a:xfrm>
          <a:prstGeom prst="rect">
            <a:avLst/>
          </a:prstGeom>
          <a:solidFill>
            <a:srgbClr val="C00000"/>
          </a:solidFill>
        </p:spPr>
        <p:txBody>
          <a:bodyPr wrap="square">
            <a:spAutoFit/>
          </a:bodyPr>
          <a:lstStyle/>
          <a:p>
            <a:pPr algn="ctr" defTabSz="457189"/>
            <a:r>
              <a:rPr lang="de-CH" sz="900" b="1" dirty="0" err="1">
                <a:solidFill>
                  <a:prstClr val="white"/>
                </a:solidFill>
                <a:highlight>
                  <a:srgbClr val="BE0000"/>
                </a:highlight>
                <a:latin typeface="Segoe UI Semibold" panose="020B0702040204020203" pitchFamily="34" charset="0"/>
                <a:cs typeface="Segoe UI Semibold" panose="020B0702040204020203" pitchFamily="34" charset="0"/>
              </a:rPr>
              <a:t>polymers</a:t>
            </a:r>
            <a:br>
              <a:rPr lang="de-CH" sz="900" b="1" dirty="0">
                <a:solidFill>
                  <a:prstClr val="white"/>
                </a:solidFill>
                <a:highlight>
                  <a:srgbClr val="BE0000"/>
                </a:highlight>
                <a:latin typeface="Segoe UI Semibold" panose="020B0702040204020203" pitchFamily="34" charset="0"/>
                <a:cs typeface="Segoe UI Semibold" panose="020B0702040204020203" pitchFamily="34" charset="0"/>
              </a:rPr>
            </a:br>
            <a:br>
              <a:rPr lang="de-CH" sz="900" dirty="0">
                <a:solidFill>
                  <a:prstClr val="white"/>
                </a:solidFill>
                <a:highlight>
                  <a:srgbClr val="BE0000"/>
                </a:highlight>
                <a:latin typeface="Segoe UI Semibold" panose="020B0702040204020203" pitchFamily="34" charset="0"/>
                <a:cs typeface="Segoe UI Semibold" panose="020B0702040204020203" pitchFamily="34" charset="0"/>
              </a:rPr>
            </a:br>
            <a:r>
              <a:rPr lang="de-CH" sz="900" dirty="0" err="1">
                <a:solidFill>
                  <a:prstClr val="white"/>
                </a:solidFill>
                <a:highlight>
                  <a:srgbClr val="BE0000"/>
                </a:highlight>
                <a:latin typeface="Segoe UI Semibold" panose="020B0702040204020203" pitchFamily="34" charset="0"/>
                <a:cs typeface="Segoe UI Semibold" panose="020B0702040204020203" pitchFamily="34" charset="0"/>
              </a:rPr>
              <a:t>construction</a:t>
            </a:r>
            <a:br>
              <a:rPr lang="de-CH" sz="900" dirty="0">
                <a:solidFill>
                  <a:prstClr val="white"/>
                </a:solidFill>
                <a:highlight>
                  <a:srgbClr val="BE0000"/>
                </a:highlight>
                <a:latin typeface="Segoe UI Semibold" panose="020B0702040204020203" pitchFamily="34" charset="0"/>
                <a:cs typeface="Segoe UI Semibold" panose="020B0702040204020203" pitchFamily="34" charset="0"/>
              </a:rPr>
            </a:br>
            <a:r>
              <a:rPr lang="de-CH" sz="900" dirty="0" err="1">
                <a:solidFill>
                  <a:prstClr val="white"/>
                </a:solidFill>
                <a:highlight>
                  <a:srgbClr val="BE0000"/>
                </a:highlight>
                <a:latin typeface="Segoe UI Semibold" panose="020B0702040204020203" pitchFamily="34" charset="0"/>
                <a:cs typeface="Segoe UI Semibold" panose="020B0702040204020203" pitchFamily="34" charset="0"/>
              </a:rPr>
              <a:t>packaging</a:t>
            </a:r>
            <a:br>
              <a:rPr lang="de-CH" sz="900" dirty="0">
                <a:solidFill>
                  <a:prstClr val="white"/>
                </a:solidFill>
                <a:highlight>
                  <a:srgbClr val="BE0000"/>
                </a:highlight>
                <a:latin typeface="Segoe UI Semibold" panose="020B0702040204020203" pitchFamily="34" charset="0"/>
                <a:cs typeface="Segoe UI Semibold" panose="020B0702040204020203" pitchFamily="34" charset="0"/>
              </a:rPr>
            </a:br>
            <a:r>
              <a:rPr lang="de-CH" sz="900" dirty="0">
                <a:solidFill>
                  <a:prstClr val="white"/>
                </a:solidFill>
                <a:highlight>
                  <a:srgbClr val="BE0000"/>
                </a:highlight>
                <a:latin typeface="Segoe UI Semibold" panose="020B0702040204020203" pitchFamily="34" charset="0"/>
                <a:cs typeface="Segoe UI Semibold" panose="020B0702040204020203" pitchFamily="34" charset="0"/>
              </a:rPr>
              <a:t>… </a:t>
            </a:r>
          </a:p>
        </p:txBody>
      </p:sp>
      <p:sp>
        <p:nvSpPr>
          <p:cNvPr id="11" name="Geschweifte Klammer rechts 10">
            <a:extLst>
              <a:ext uri="{FF2B5EF4-FFF2-40B4-BE49-F238E27FC236}">
                <a16:creationId xmlns:a16="http://schemas.microsoft.com/office/drawing/2014/main" id="{F12A1D08-C70D-6FF2-AD74-731BDC6197E5}"/>
              </a:ext>
            </a:extLst>
          </p:cNvPr>
          <p:cNvSpPr/>
          <p:nvPr/>
        </p:nvSpPr>
        <p:spPr>
          <a:xfrm>
            <a:off x="7209024" y="4183625"/>
            <a:ext cx="216310" cy="803056"/>
          </a:xfrm>
          <a:prstGeom prst="rightBrace">
            <a:avLst>
              <a:gd name="adj1" fmla="val 8333"/>
              <a:gd name="adj2" fmla="val 48776"/>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189"/>
            <a:endParaRPr lang="de-CH">
              <a:solidFill>
                <a:prstClr val="black"/>
              </a:solidFill>
              <a:latin typeface="Calibri" panose="020F0502020204030204"/>
            </a:endParaRPr>
          </a:p>
        </p:txBody>
      </p:sp>
      <p:sp>
        <p:nvSpPr>
          <p:cNvPr id="12" name="Geschweifte Klammer rechts 11">
            <a:extLst>
              <a:ext uri="{FF2B5EF4-FFF2-40B4-BE49-F238E27FC236}">
                <a16:creationId xmlns:a16="http://schemas.microsoft.com/office/drawing/2014/main" id="{45C9B566-1157-999A-EEEA-14E77A0BE00B}"/>
              </a:ext>
            </a:extLst>
          </p:cNvPr>
          <p:cNvSpPr/>
          <p:nvPr/>
        </p:nvSpPr>
        <p:spPr>
          <a:xfrm>
            <a:off x="7209024" y="1641985"/>
            <a:ext cx="216310" cy="2177845"/>
          </a:xfrm>
          <a:prstGeom prst="rightBrace">
            <a:avLst>
              <a:gd name="adj1" fmla="val 8333"/>
              <a:gd name="adj2" fmla="val 48776"/>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189"/>
            <a:endParaRPr lang="de-CH">
              <a:solidFill>
                <a:prstClr val="black"/>
              </a:solidFill>
              <a:latin typeface="Calibri" panose="020F0502020204030204"/>
            </a:endParaRPr>
          </a:p>
        </p:txBody>
      </p:sp>
    </p:spTree>
    <p:extLst>
      <p:ext uri="{BB962C8B-B14F-4D97-AF65-F5344CB8AC3E}">
        <p14:creationId xmlns:p14="http://schemas.microsoft.com/office/powerpoint/2010/main" val="580489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0AE39C-3900-D994-C87D-3B7B4783C47E}"/>
              </a:ext>
            </a:extLst>
          </p:cNvPr>
          <p:cNvSpPr>
            <a:spLocks noGrp="1"/>
          </p:cNvSpPr>
          <p:nvPr>
            <p:ph type="ctrTitle"/>
          </p:nvPr>
        </p:nvSpPr>
        <p:spPr>
          <a:xfrm>
            <a:off x="631207" y="156191"/>
            <a:ext cx="7385517" cy="316305"/>
          </a:xfrm>
        </p:spPr>
        <p:txBody>
          <a:bodyPr/>
          <a:lstStyle/>
          <a:p>
            <a:r>
              <a:rPr lang="en-US" sz="2000"/>
              <a:t>CCl</a:t>
            </a:r>
            <a:r>
              <a:rPr lang="en-US" sz="2000" baseline="-25000"/>
              <a:t>4</a:t>
            </a:r>
            <a:r>
              <a:rPr lang="en-US" sz="2000"/>
              <a:t> projections:</a:t>
            </a:r>
            <a:br>
              <a:rPr lang="en-US" sz="2000"/>
            </a:br>
            <a:r>
              <a:rPr lang="en-US" sz="2000"/>
              <a:t>business-as-usual (BAU) and low emissions case</a:t>
            </a:r>
            <a:endParaRPr lang="en-US" sz="2000" dirty="0"/>
          </a:p>
        </p:txBody>
      </p:sp>
      <p:pic>
        <p:nvPicPr>
          <p:cNvPr id="5" name="Grafik 4">
            <a:extLst>
              <a:ext uri="{FF2B5EF4-FFF2-40B4-BE49-F238E27FC236}">
                <a16:creationId xmlns:a16="http://schemas.microsoft.com/office/drawing/2014/main" id="{0BCE28AE-28EF-FB57-5A96-351FFFAC5C5B}"/>
              </a:ext>
            </a:extLst>
          </p:cNvPr>
          <p:cNvPicPr>
            <a:picLocks noChangeAspect="1"/>
          </p:cNvPicPr>
          <p:nvPr/>
        </p:nvPicPr>
        <p:blipFill>
          <a:blip r:embed="rId3"/>
          <a:stretch>
            <a:fillRect/>
          </a:stretch>
        </p:blipFill>
        <p:spPr>
          <a:xfrm>
            <a:off x="720000" y="720000"/>
            <a:ext cx="6674378" cy="4320000"/>
          </a:xfrm>
          <a:prstGeom prst="rect">
            <a:avLst/>
          </a:prstGeom>
        </p:spPr>
      </p:pic>
      <p:sp>
        <p:nvSpPr>
          <p:cNvPr id="6" name="Rechteck 5">
            <a:extLst>
              <a:ext uri="{FF2B5EF4-FFF2-40B4-BE49-F238E27FC236}">
                <a16:creationId xmlns:a16="http://schemas.microsoft.com/office/drawing/2014/main" id="{153F6049-E6AD-2339-5E7F-81A0F98D32A5}"/>
              </a:ext>
            </a:extLst>
          </p:cNvPr>
          <p:cNvSpPr/>
          <p:nvPr/>
        </p:nvSpPr>
        <p:spPr>
          <a:xfrm>
            <a:off x="1610096" y="3937100"/>
            <a:ext cx="2715065" cy="30948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7" name="Grafik 6">
            <a:extLst>
              <a:ext uri="{FF2B5EF4-FFF2-40B4-BE49-F238E27FC236}">
                <a16:creationId xmlns:a16="http://schemas.microsoft.com/office/drawing/2014/main" id="{C0CFF8C9-FD12-2BD3-3C78-9B4508964FD0}"/>
              </a:ext>
            </a:extLst>
          </p:cNvPr>
          <p:cNvPicPr>
            <a:picLocks noChangeAspect="1"/>
          </p:cNvPicPr>
          <p:nvPr/>
        </p:nvPicPr>
        <p:blipFill>
          <a:blip r:embed="rId4"/>
          <a:stretch>
            <a:fillRect/>
          </a:stretch>
        </p:blipFill>
        <p:spPr>
          <a:xfrm>
            <a:off x="720000" y="720000"/>
            <a:ext cx="6674378" cy="4320000"/>
          </a:xfrm>
          <a:prstGeom prst="rect">
            <a:avLst/>
          </a:prstGeom>
        </p:spPr>
      </p:pic>
    </p:spTree>
    <p:extLst>
      <p:ext uri="{BB962C8B-B14F-4D97-AF65-F5344CB8AC3E}">
        <p14:creationId xmlns:p14="http://schemas.microsoft.com/office/powerpoint/2010/main" val="2772758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0AE39C-3900-D994-C87D-3B7B4783C47E}"/>
              </a:ext>
            </a:extLst>
          </p:cNvPr>
          <p:cNvSpPr>
            <a:spLocks noGrp="1"/>
          </p:cNvSpPr>
          <p:nvPr>
            <p:ph type="ctrTitle"/>
          </p:nvPr>
        </p:nvSpPr>
        <p:spPr>
          <a:xfrm>
            <a:off x="631207" y="156191"/>
            <a:ext cx="7527509" cy="316305"/>
          </a:xfrm>
        </p:spPr>
        <p:txBody>
          <a:bodyPr/>
          <a:lstStyle/>
          <a:p>
            <a:r>
              <a:rPr lang="en-US" sz="2000"/>
              <a:t>HCFC-142b projections:</a:t>
            </a:r>
            <a:br>
              <a:rPr lang="en-US" sz="2000"/>
            </a:br>
            <a:r>
              <a:rPr lang="en-US" sz="2000"/>
              <a:t>business-as-usual (BAU) and low emissions case</a:t>
            </a:r>
            <a:endParaRPr lang="en-US" sz="2000" dirty="0"/>
          </a:p>
        </p:txBody>
      </p:sp>
      <p:pic>
        <p:nvPicPr>
          <p:cNvPr id="4" name="Grafik 3">
            <a:extLst>
              <a:ext uri="{FF2B5EF4-FFF2-40B4-BE49-F238E27FC236}">
                <a16:creationId xmlns:a16="http://schemas.microsoft.com/office/drawing/2014/main" id="{BCC1C60D-E4DF-5D75-ECA1-0B2743FBFC3D}"/>
              </a:ext>
            </a:extLst>
          </p:cNvPr>
          <p:cNvPicPr>
            <a:picLocks noChangeAspect="1"/>
          </p:cNvPicPr>
          <p:nvPr/>
        </p:nvPicPr>
        <p:blipFill>
          <a:blip r:embed="rId3"/>
          <a:stretch>
            <a:fillRect/>
          </a:stretch>
        </p:blipFill>
        <p:spPr>
          <a:xfrm>
            <a:off x="720000" y="720000"/>
            <a:ext cx="6674378" cy="4320000"/>
          </a:xfrm>
          <a:prstGeom prst="rect">
            <a:avLst/>
          </a:prstGeom>
        </p:spPr>
      </p:pic>
      <p:sp>
        <p:nvSpPr>
          <p:cNvPr id="5" name="Rechteck 4">
            <a:extLst>
              <a:ext uri="{FF2B5EF4-FFF2-40B4-BE49-F238E27FC236}">
                <a16:creationId xmlns:a16="http://schemas.microsoft.com/office/drawing/2014/main" id="{186E0B36-CC56-6201-A5B3-4F27645AB097}"/>
              </a:ext>
            </a:extLst>
          </p:cNvPr>
          <p:cNvSpPr/>
          <p:nvPr/>
        </p:nvSpPr>
        <p:spPr>
          <a:xfrm>
            <a:off x="1695157" y="4178105"/>
            <a:ext cx="2715065" cy="30948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6" name="Grafik 5">
            <a:extLst>
              <a:ext uri="{FF2B5EF4-FFF2-40B4-BE49-F238E27FC236}">
                <a16:creationId xmlns:a16="http://schemas.microsoft.com/office/drawing/2014/main" id="{673BF74D-0831-9248-3D28-B60F6B98CB9C}"/>
              </a:ext>
            </a:extLst>
          </p:cNvPr>
          <p:cNvPicPr>
            <a:picLocks noChangeAspect="1"/>
          </p:cNvPicPr>
          <p:nvPr/>
        </p:nvPicPr>
        <p:blipFill>
          <a:blip r:embed="rId4"/>
          <a:stretch>
            <a:fillRect/>
          </a:stretch>
        </p:blipFill>
        <p:spPr>
          <a:xfrm>
            <a:off x="720000" y="720000"/>
            <a:ext cx="6674378" cy="4320000"/>
          </a:xfrm>
          <a:prstGeom prst="rect">
            <a:avLst/>
          </a:prstGeom>
        </p:spPr>
      </p:pic>
    </p:spTree>
    <p:extLst>
      <p:ext uri="{BB962C8B-B14F-4D97-AF65-F5344CB8AC3E}">
        <p14:creationId xmlns:p14="http://schemas.microsoft.com/office/powerpoint/2010/main" val="28220137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8A3C78-6BFB-0437-94F2-9A3C2ED878E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7515965-E2E6-B1FF-8020-7A8C4C58125A}"/>
              </a:ext>
            </a:extLst>
          </p:cNvPr>
          <p:cNvSpPr>
            <a:spLocks noGrp="1"/>
          </p:cNvSpPr>
          <p:nvPr>
            <p:ph type="ctrTitle"/>
          </p:nvPr>
        </p:nvSpPr>
        <p:spPr>
          <a:xfrm>
            <a:off x="631207" y="156191"/>
            <a:ext cx="7458088" cy="316305"/>
          </a:xfrm>
        </p:spPr>
        <p:txBody>
          <a:bodyPr/>
          <a:lstStyle/>
          <a:p>
            <a:r>
              <a:rPr lang="en-US"/>
              <a:t>Production of ODS feedstocks in ODP-kt per year</a:t>
            </a:r>
            <a:endParaRPr lang="en-US" dirty="0"/>
          </a:p>
        </p:txBody>
      </p:sp>
      <p:sp>
        <p:nvSpPr>
          <p:cNvPr id="5" name="Textfeld 4">
            <a:extLst>
              <a:ext uri="{FF2B5EF4-FFF2-40B4-BE49-F238E27FC236}">
                <a16:creationId xmlns:a16="http://schemas.microsoft.com/office/drawing/2014/main" id="{9857F102-9EF5-D607-22D7-AB70EA555955}"/>
              </a:ext>
            </a:extLst>
          </p:cNvPr>
          <p:cNvSpPr txBox="1"/>
          <p:nvPr/>
        </p:nvSpPr>
        <p:spPr>
          <a:xfrm>
            <a:off x="2278743" y="783771"/>
            <a:ext cx="914400" cy="914400"/>
          </a:xfrm>
          <a:prstGeom prst="rect">
            <a:avLst/>
          </a:prstGeom>
        </p:spPr>
        <p:txBody>
          <a:bodyPr vert="horz" wrap="none" lIns="0" tIns="0" rIns="0" bIns="0" rtlCol="0">
            <a:normAutofit/>
          </a:bodyPr>
          <a:lstStyle/>
          <a:p>
            <a:endParaRPr lang="de-CH" dirty="0"/>
          </a:p>
        </p:txBody>
      </p:sp>
      <p:sp>
        <p:nvSpPr>
          <p:cNvPr id="13" name="Pfeil: nach rechts 12">
            <a:extLst>
              <a:ext uri="{FF2B5EF4-FFF2-40B4-BE49-F238E27FC236}">
                <a16:creationId xmlns:a16="http://schemas.microsoft.com/office/drawing/2014/main" id="{5EF371AF-B476-41D2-897D-E41A4392C169}"/>
              </a:ext>
            </a:extLst>
          </p:cNvPr>
          <p:cNvSpPr/>
          <p:nvPr/>
        </p:nvSpPr>
        <p:spPr>
          <a:xfrm rot="20283344">
            <a:off x="5033301" y="1820538"/>
            <a:ext cx="2286358" cy="187275"/>
          </a:xfrm>
          <a:prstGeom prst="rightArrow">
            <a:avLst>
              <a:gd name="adj1" fmla="val 27143"/>
              <a:gd name="adj2" fmla="val 11285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4" name="Textfeld 13">
            <a:extLst>
              <a:ext uri="{FF2B5EF4-FFF2-40B4-BE49-F238E27FC236}">
                <a16:creationId xmlns:a16="http://schemas.microsoft.com/office/drawing/2014/main" id="{A48275E3-2A91-A8B0-893C-59FBD582331E}"/>
              </a:ext>
            </a:extLst>
          </p:cNvPr>
          <p:cNvSpPr txBox="1"/>
          <p:nvPr/>
        </p:nvSpPr>
        <p:spPr>
          <a:xfrm>
            <a:off x="2466703" y="1107440"/>
            <a:ext cx="914400" cy="914400"/>
          </a:xfrm>
          <a:prstGeom prst="rect">
            <a:avLst/>
          </a:prstGeom>
        </p:spPr>
        <p:txBody>
          <a:bodyPr vert="horz" wrap="none" lIns="0" tIns="0" rIns="0" bIns="0" rtlCol="0">
            <a:normAutofit/>
          </a:bodyPr>
          <a:lstStyle/>
          <a:p>
            <a:r>
              <a:rPr lang="de-CH"/>
              <a:t>2000-2024</a:t>
            </a:r>
          </a:p>
          <a:p>
            <a:r>
              <a:rPr lang="de-CH"/>
              <a:t>+160%</a:t>
            </a:r>
            <a:endParaRPr lang="de-CH" dirty="0"/>
          </a:p>
        </p:txBody>
      </p:sp>
      <p:sp>
        <p:nvSpPr>
          <p:cNvPr id="15" name="Textfeld 14">
            <a:extLst>
              <a:ext uri="{FF2B5EF4-FFF2-40B4-BE49-F238E27FC236}">
                <a16:creationId xmlns:a16="http://schemas.microsoft.com/office/drawing/2014/main" id="{C2EF8E1B-E342-C214-FDE7-31F6C77E1998}"/>
              </a:ext>
            </a:extLst>
          </p:cNvPr>
          <p:cNvSpPr txBox="1"/>
          <p:nvPr/>
        </p:nvSpPr>
        <p:spPr>
          <a:xfrm>
            <a:off x="5533254" y="1102360"/>
            <a:ext cx="914400" cy="914400"/>
          </a:xfrm>
          <a:prstGeom prst="rect">
            <a:avLst/>
          </a:prstGeom>
        </p:spPr>
        <p:txBody>
          <a:bodyPr vert="horz" wrap="none" lIns="0" tIns="0" rIns="0" bIns="0" rtlCol="0">
            <a:normAutofit/>
          </a:bodyPr>
          <a:lstStyle/>
          <a:p>
            <a:r>
              <a:rPr lang="de-CH"/>
              <a:t>2014-2024</a:t>
            </a:r>
          </a:p>
          <a:p>
            <a:r>
              <a:rPr lang="de-CH"/>
              <a:t>+5% per year</a:t>
            </a:r>
            <a:endParaRPr lang="de-CH" dirty="0"/>
          </a:p>
        </p:txBody>
      </p:sp>
      <p:pic>
        <p:nvPicPr>
          <p:cNvPr id="4" name="Grafik 3">
            <a:extLst>
              <a:ext uri="{FF2B5EF4-FFF2-40B4-BE49-F238E27FC236}">
                <a16:creationId xmlns:a16="http://schemas.microsoft.com/office/drawing/2014/main" id="{823FBD8C-6406-61E2-A224-356DDA8B55CD}"/>
              </a:ext>
            </a:extLst>
          </p:cNvPr>
          <p:cNvPicPr>
            <a:picLocks noChangeAspect="1"/>
          </p:cNvPicPr>
          <p:nvPr/>
        </p:nvPicPr>
        <p:blipFill>
          <a:blip r:embed="rId3"/>
          <a:stretch>
            <a:fillRect/>
          </a:stretch>
        </p:blipFill>
        <p:spPr>
          <a:xfrm>
            <a:off x="1080000" y="648000"/>
            <a:ext cx="6818400" cy="4411643"/>
          </a:xfrm>
          <a:prstGeom prst="rect">
            <a:avLst/>
          </a:prstGeom>
        </p:spPr>
      </p:pic>
      <p:sp>
        <p:nvSpPr>
          <p:cNvPr id="6" name="Textfeld 5">
            <a:extLst>
              <a:ext uri="{FF2B5EF4-FFF2-40B4-BE49-F238E27FC236}">
                <a16:creationId xmlns:a16="http://schemas.microsoft.com/office/drawing/2014/main" id="{CFB56E97-0CD8-AB2D-3BCE-A760631A97AD}"/>
              </a:ext>
            </a:extLst>
          </p:cNvPr>
          <p:cNvSpPr txBox="1"/>
          <p:nvPr/>
        </p:nvSpPr>
        <p:spPr>
          <a:xfrm>
            <a:off x="2434919" y="999775"/>
            <a:ext cx="914400" cy="914400"/>
          </a:xfrm>
          <a:prstGeom prst="rect">
            <a:avLst/>
          </a:prstGeom>
        </p:spPr>
        <p:txBody>
          <a:bodyPr vert="horz" wrap="none" lIns="0" tIns="0" rIns="0" bIns="0" rtlCol="0">
            <a:normAutofit/>
          </a:bodyPr>
          <a:lstStyle/>
          <a:p>
            <a:r>
              <a:rPr lang="de-CH"/>
              <a:t>2000-2024</a:t>
            </a:r>
          </a:p>
          <a:p>
            <a:r>
              <a:rPr lang="de-CH"/>
              <a:t>+65%</a:t>
            </a:r>
            <a:endParaRPr lang="de-CH" dirty="0"/>
          </a:p>
        </p:txBody>
      </p:sp>
      <p:sp>
        <p:nvSpPr>
          <p:cNvPr id="7" name="Pfeil: nach rechts 6">
            <a:extLst>
              <a:ext uri="{FF2B5EF4-FFF2-40B4-BE49-F238E27FC236}">
                <a16:creationId xmlns:a16="http://schemas.microsoft.com/office/drawing/2014/main" id="{FB742675-D45D-1BD7-BABC-68C7EECE0D33}"/>
              </a:ext>
            </a:extLst>
          </p:cNvPr>
          <p:cNvSpPr/>
          <p:nvPr/>
        </p:nvSpPr>
        <p:spPr>
          <a:xfrm rot="20283344">
            <a:off x="5033301" y="1598987"/>
            <a:ext cx="2286358" cy="187275"/>
          </a:xfrm>
          <a:prstGeom prst="rightArrow">
            <a:avLst>
              <a:gd name="adj1" fmla="val 27143"/>
              <a:gd name="adj2" fmla="val 11285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Textfeld 7">
            <a:extLst>
              <a:ext uri="{FF2B5EF4-FFF2-40B4-BE49-F238E27FC236}">
                <a16:creationId xmlns:a16="http://schemas.microsoft.com/office/drawing/2014/main" id="{6CDC283C-AD79-EECE-2439-EDC850E9F16F}"/>
              </a:ext>
            </a:extLst>
          </p:cNvPr>
          <p:cNvSpPr txBox="1"/>
          <p:nvPr/>
        </p:nvSpPr>
        <p:spPr>
          <a:xfrm>
            <a:off x="5279689" y="999775"/>
            <a:ext cx="914400" cy="914400"/>
          </a:xfrm>
          <a:prstGeom prst="rect">
            <a:avLst/>
          </a:prstGeom>
        </p:spPr>
        <p:txBody>
          <a:bodyPr vert="horz" wrap="none" lIns="0" tIns="0" rIns="0" bIns="0" rtlCol="0">
            <a:normAutofit/>
          </a:bodyPr>
          <a:lstStyle/>
          <a:p>
            <a:r>
              <a:rPr lang="de-CH"/>
              <a:t>2014-2024</a:t>
            </a:r>
          </a:p>
          <a:p>
            <a:r>
              <a:rPr lang="de-CH"/>
              <a:t>+3.4% per year</a:t>
            </a:r>
            <a:endParaRPr lang="de-CH" dirty="0"/>
          </a:p>
        </p:txBody>
      </p:sp>
      <p:sp>
        <p:nvSpPr>
          <p:cNvPr id="12" name="Textfeld 11">
            <a:extLst>
              <a:ext uri="{FF2B5EF4-FFF2-40B4-BE49-F238E27FC236}">
                <a16:creationId xmlns:a16="http://schemas.microsoft.com/office/drawing/2014/main" id="{DD20B85E-A2C7-65A4-E5FA-146BED0AD749}"/>
              </a:ext>
            </a:extLst>
          </p:cNvPr>
          <p:cNvSpPr txBox="1"/>
          <p:nvPr/>
        </p:nvSpPr>
        <p:spPr>
          <a:xfrm rot="16200000">
            <a:off x="887821" y="2213222"/>
            <a:ext cx="914400" cy="316305"/>
          </a:xfrm>
          <a:prstGeom prst="rect">
            <a:avLst/>
          </a:prstGeom>
          <a:solidFill>
            <a:schemeClr val="bg1"/>
          </a:solidFill>
        </p:spPr>
        <p:txBody>
          <a:bodyPr vert="horz" wrap="none" lIns="0" tIns="0" rIns="0" bIns="0" rtlCol="0">
            <a:normAutofit/>
          </a:bodyPr>
          <a:lstStyle/>
          <a:p>
            <a:r>
              <a:rPr lang="de-CH" sz="1600"/>
              <a:t>ODP-kt yr</a:t>
            </a:r>
            <a:r>
              <a:rPr lang="de-CH" sz="1600" baseline="30000"/>
              <a:t>-1</a:t>
            </a:r>
            <a:endParaRPr lang="de-CH" sz="1600" baseline="30000" dirty="0"/>
          </a:p>
        </p:txBody>
      </p:sp>
    </p:spTree>
    <p:extLst>
      <p:ext uri="{BB962C8B-B14F-4D97-AF65-F5344CB8AC3E}">
        <p14:creationId xmlns:p14="http://schemas.microsoft.com/office/powerpoint/2010/main" val="38000133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6CF5A-7D2F-3D1B-1990-5C934DD348B5}"/>
            </a:ext>
          </a:extLst>
        </p:cNvPr>
        <p:cNvGrpSpPr/>
        <p:nvPr/>
      </p:nvGrpSpPr>
      <p:grpSpPr>
        <a:xfrm>
          <a:off x="0" y="0"/>
          <a:ext cx="0" cy="0"/>
          <a:chOff x="0" y="0"/>
          <a:chExt cx="0" cy="0"/>
        </a:xfrm>
      </p:grpSpPr>
      <p:pic>
        <p:nvPicPr>
          <p:cNvPr id="20" name="Grafik 19">
            <a:extLst>
              <a:ext uri="{FF2B5EF4-FFF2-40B4-BE49-F238E27FC236}">
                <a16:creationId xmlns:a16="http://schemas.microsoft.com/office/drawing/2014/main" id="{D480D30D-69C9-287D-90EE-9E48463FC552}"/>
              </a:ext>
            </a:extLst>
          </p:cNvPr>
          <p:cNvPicPr>
            <a:picLocks/>
          </p:cNvPicPr>
          <p:nvPr/>
        </p:nvPicPr>
        <p:blipFill>
          <a:blip r:embed="rId3"/>
          <a:stretch>
            <a:fillRect/>
          </a:stretch>
        </p:blipFill>
        <p:spPr>
          <a:xfrm>
            <a:off x="190892" y="984920"/>
            <a:ext cx="6742800" cy="4122000"/>
          </a:xfrm>
          <a:prstGeom prst="rect">
            <a:avLst/>
          </a:prstGeom>
        </p:spPr>
      </p:pic>
      <p:sp>
        <p:nvSpPr>
          <p:cNvPr id="2" name="Titel 1">
            <a:extLst>
              <a:ext uri="{FF2B5EF4-FFF2-40B4-BE49-F238E27FC236}">
                <a16:creationId xmlns:a16="http://schemas.microsoft.com/office/drawing/2014/main" id="{70A83FB4-D5A5-7632-610E-A52B0B741474}"/>
              </a:ext>
            </a:extLst>
          </p:cNvPr>
          <p:cNvSpPr>
            <a:spLocks noGrp="1"/>
          </p:cNvSpPr>
          <p:nvPr>
            <p:ph type="ctrTitle"/>
          </p:nvPr>
        </p:nvSpPr>
        <p:spPr>
          <a:xfrm>
            <a:off x="371166" y="260222"/>
            <a:ext cx="7706034" cy="472281"/>
          </a:xfrm>
        </p:spPr>
        <p:txBody>
          <a:bodyPr/>
          <a:lstStyle/>
          <a:p>
            <a:r>
              <a:rPr lang="en-US" sz="2000"/>
              <a:t>Usage of ODSs as feedstocks: A plethora of applications</a:t>
            </a:r>
            <a:endParaRPr lang="de-CH" sz="2000" baseline="-25000" dirty="0"/>
          </a:p>
        </p:txBody>
      </p:sp>
      <p:sp>
        <p:nvSpPr>
          <p:cNvPr id="9" name="Textfeld 8">
            <a:extLst>
              <a:ext uri="{FF2B5EF4-FFF2-40B4-BE49-F238E27FC236}">
                <a16:creationId xmlns:a16="http://schemas.microsoft.com/office/drawing/2014/main" id="{93740FE1-DB9C-C1A0-0412-D74526B8C3F5}"/>
              </a:ext>
            </a:extLst>
          </p:cNvPr>
          <p:cNvSpPr txBox="1"/>
          <p:nvPr/>
        </p:nvSpPr>
        <p:spPr>
          <a:xfrm>
            <a:off x="7769940" y="1930688"/>
            <a:ext cx="1183167" cy="1415772"/>
          </a:xfrm>
          <a:prstGeom prst="rect">
            <a:avLst/>
          </a:prstGeom>
          <a:solidFill>
            <a:srgbClr val="C00000"/>
          </a:solidFill>
        </p:spPr>
        <p:txBody>
          <a:bodyPr wrap="square">
            <a:spAutoFit/>
          </a:bodyPr>
          <a:lstStyle/>
          <a:p>
            <a:pPr algn="ctr" defTabSz="457189"/>
            <a:r>
              <a:rPr lang="de-CH" sz="1600" b="1" dirty="0" err="1">
                <a:solidFill>
                  <a:prstClr val="white"/>
                </a:solidFill>
                <a:highlight>
                  <a:srgbClr val="BE0000"/>
                </a:highlight>
                <a:latin typeface="Segoe UI Semibold" panose="020B0702040204020203" pitchFamily="34" charset="0"/>
                <a:cs typeface="Segoe UI Semibold" panose="020B0702040204020203" pitchFamily="34" charset="0"/>
              </a:rPr>
              <a:t>gases</a:t>
            </a:r>
            <a:br>
              <a:rPr lang="de-CH" sz="1400" b="1" dirty="0">
                <a:solidFill>
                  <a:prstClr val="white"/>
                </a:solidFill>
                <a:highlight>
                  <a:srgbClr val="BE0000"/>
                </a:highlight>
                <a:latin typeface="Segoe UI Semibold" panose="020B0702040204020203" pitchFamily="34" charset="0"/>
                <a:cs typeface="Segoe UI Semibold" panose="020B0702040204020203" pitchFamily="34" charset="0"/>
              </a:rPr>
            </a:br>
            <a:br>
              <a:rPr lang="de-CH" sz="1400" dirty="0">
                <a:solidFill>
                  <a:prstClr val="white"/>
                </a:solidFill>
                <a:highlight>
                  <a:srgbClr val="BE0000"/>
                </a:highlight>
                <a:latin typeface="Segoe UI Semibold" panose="020B0702040204020203" pitchFamily="34" charset="0"/>
                <a:cs typeface="Segoe UI Semibold" panose="020B0702040204020203" pitchFamily="34" charset="0"/>
              </a:rPr>
            </a:br>
            <a:r>
              <a:rPr lang="de-CH" sz="1400" dirty="0" err="1">
                <a:solidFill>
                  <a:prstClr val="white"/>
                </a:solidFill>
                <a:highlight>
                  <a:srgbClr val="BE0000"/>
                </a:highlight>
                <a:latin typeface="Segoe UI Semibold" panose="020B0702040204020203" pitchFamily="34" charset="0"/>
                <a:cs typeface="Segoe UI Semibold" panose="020B0702040204020203" pitchFamily="34" charset="0"/>
              </a:rPr>
              <a:t>foaming</a:t>
            </a:r>
            <a:br>
              <a:rPr lang="de-CH" sz="1400" dirty="0">
                <a:solidFill>
                  <a:prstClr val="white"/>
                </a:solidFill>
                <a:highlight>
                  <a:srgbClr val="BE0000"/>
                </a:highlight>
                <a:latin typeface="Segoe UI Semibold" panose="020B0702040204020203" pitchFamily="34" charset="0"/>
                <a:cs typeface="Segoe UI Semibold" panose="020B0702040204020203" pitchFamily="34" charset="0"/>
              </a:rPr>
            </a:br>
            <a:r>
              <a:rPr lang="de-CH" sz="1400" dirty="0" err="1">
                <a:solidFill>
                  <a:prstClr val="white"/>
                </a:solidFill>
                <a:highlight>
                  <a:srgbClr val="BE0000"/>
                </a:highlight>
                <a:latin typeface="Segoe UI Semibold" panose="020B0702040204020203" pitchFamily="34" charset="0"/>
                <a:cs typeface="Segoe UI Semibold" panose="020B0702040204020203" pitchFamily="34" charset="0"/>
              </a:rPr>
              <a:t>cooling</a:t>
            </a:r>
            <a:br>
              <a:rPr lang="de-CH" sz="1400" dirty="0">
                <a:solidFill>
                  <a:prstClr val="white"/>
                </a:solidFill>
                <a:highlight>
                  <a:srgbClr val="BE0000"/>
                </a:highlight>
                <a:latin typeface="Segoe UI Semibold" panose="020B0702040204020203" pitchFamily="34" charset="0"/>
                <a:cs typeface="Segoe UI Semibold" panose="020B0702040204020203" pitchFamily="34" charset="0"/>
              </a:rPr>
            </a:br>
            <a:r>
              <a:rPr lang="de-CH" sz="1400" dirty="0" err="1">
                <a:solidFill>
                  <a:prstClr val="white"/>
                </a:solidFill>
                <a:highlight>
                  <a:srgbClr val="BE0000"/>
                </a:highlight>
                <a:latin typeface="Segoe UI Semibold" panose="020B0702040204020203" pitchFamily="34" charset="0"/>
                <a:cs typeface="Segoe UI Semibold" panose="020B0702040204020203" pitchFamily="34" charset="0"/>
              </a:rPr>
              <a:t>medical</a:t>
            </a:r>
            <a:br>
              <a:rPr lang="de-CH" sz="1400">
                <a:solidFill>
                  <a:prstClr val="white"/>
                </a:solidFill>
                <a:highlight>
                  <a:srgbClr val="BE0000"/>
                </a:highlight>
                <a:latin typeface="Segoe UI Semibold" panose="020B0702040204020203" pitchFamily="34" charset="0"/>
                <a:cs typeface="Segoe UI Semibold" panose="020B0702040204020203" pitchFamily="34" charset="0"/>
              </a:rPr>
            </a:br>
            <a:r>
              <a:rPr lang="de-CH" sz="1400">
                <a:solidFill>
                  <a:prstClr val="white"/>
                </a:solidFill>
                <a:highlight>
                  <a:srgbClr val="BE0000"/>
                </a:highlight>
                <a:latin typeface="Segoe UI Semibold" panose="020B0702040204020203" pitchFamily="34" charset="0"/>
                <a:cs typeface="Segoe UI Semibold" panose="020B0702040204020203" pitchFamily="34" charset="0"/>
              </a:rPr>
              <a:t>fire</a:t>
            </a:r>
            <a:endParaRPr lang="de-CH" sz="1400" dirty="0">
              <a:solidFill>
                <a:prstClr val="white"/>
              </a:solidFill>
              <a:highlight>
                <a:srgbClr val="BE0000"/>
              </a:highlight>
              <a:latin typeface="Segoe UI Semibold" panose="020B0702040204020203" pitchFamily="34" charset="0"/>
              <a:cs typeface="Segoe UI Semibold" panose="020B0702040204020203" pitchFamily="34" charset="0"/>
            </a:endParaRPr>
          </a:p>
        </p:txBody>
      </p:sp>
      <p:sp>
        <p:nvSpPr>
          <p:cNvPr id="10" name="Textfeld 9">
            <a:extLst>
              <a:ext uri="{FF2B5EF4-FFF2-40B4-BE49-F238E27FC236}">
                <a16:creationId xmlns:a16="http://schemas.microsoft.com/office/drawing/2014/main" id="{32445B98-36D0-CCAD-3E9B-AB74F089697C}"/>
              </a:ext>
            </a:extLst>
          </p:cNvPr>
          <p:cNvSpPr txBox="1"/>
          <p:nvPr/>
        </p:nvSpPr>
        <p:spPr>
          <a:xfrm>
            <a:off x="7769939" y="4091257"/>
            <a:ext cx="1183167" cy="861774"/>
          </a:xfrm>
          <a:prstGeom prst="rect">
            <a:avLst/>
          </a:prstGeom>
          <a:solidFill>
            <a:srgbClr val="C00000"/>
          </a:solidFill>
        </p:spPr>
        <p:txBody>
          <a:bodyPr wrap="square">
            <a:spAutoFit/>
          </a:bodyPr>
          <a:lstStyle/>
          <a:p>
            <a:pPr algn="ctr" defTabSz="457189"/>
            <a:r>
              <a:rPr lang="de-CH" sz="1400" b="1" dirty="0" err="1">
                <a:solidFill>
                  <a:prstClr val="white"/>
                </a:solidFill>
                <a:highlight>
                  <a:srgbClr val="BE0000"/>
                </a:highlight>
                <a:latin typeface="Segoe UI Semibold" panose="020B0702040204020203" pitchFamily="34" charset="0"/>
                <a:cs typeface="Segoe UI Semibold" panose="020B0702040204020203" pitchFamily="34" charset="0"/>
              </a:rPr>
              <a:t>polymers</a:t>
            </a:r>
            <a:br>
              <a:rPr lang="de-CH" sz="1200" b="1" dirty="0">
                <a:solidFill>
                  <a:prstClr val="white"/>
                </a:solidFill>
                <a:highlight>
                  <a:srgbClr val="BE0000"/>
                </a:highlight>
                <a:latin typeface="Segoe UI Semibold" panose="020B0702040204020203" pitchFamily="34" charset="0"/>
                <a:cs typeface="Segoe UI Semibold" panose="020B0702040204020203" pitchFamily="34" charset="0"/>
              </a:rPr>
            </a:br>
            <a:br>
              <a:rPr lang="de-CH" sz="1200" dirty="0">
                <a:solidFill>
                  <a:prstClr val="white"/>
                </a:solidFill>
                <a:highlight>
                  <a:srgbClr val="BE0000"/>
                </a:highlight>
                <a:latin typeface="Segoe UI Semibold" panose="020B0702040204020203" pitchFamily="34" charset="0"/>
                <a:cs typeface="Segoe UI Semibold" panose="020B0702040204020203" pitchFamily="34" charset="0"/>
              </a:rPr>
            </a:br>
            <a:r>
              <a:rPr lang="de-CH" sz="1200" dirty="0" err="1">
                <a:solidFill>
                  <a:prstClr val="white"/>
                </a:solidFill>
                <a:highlight>
                  <a:srgbClr val="BE0000"/>
                </a:highlight>
                <a:latin typeface="Segoe UI Semibold" panose="020B0702040204020203" pitchFamily="34" charset="0"/>
                <a:cs typeface="Segoe UI Semibold" panose="020B0702040204020203" pitchFamily="34" charset="0"/>
              </a:rPr>
              <a:t>construction</a:t>
            </a:r>
            <a:br>
              <a:rPr lang="de-CH" sz="1200">
                <a:solidFill>
                  <a:prstClr val="white"/>
                </a:solidFill>
                <a:highlight>
                  <a:srgbClr val="BE0000"/>
                </a:highlight>
                <a:latin typeface="Segoe UI Semibold" panose="020B0702040204020203" pitchFamily="34" charset="0"/>
                <a:cs typeface="Segoe UI Semibold" panose="020B0702040204020203" pitchFamily="34" charset="0"/>
              </a:rPr>
            </a:br>
            <a:r>
              <a:rPr lang="de-CH" sz="1200">
                <a:solidFill>
                  <a:prstClr val="white"/>
                </a:solidFill>
                <a:highlight>
                  <a:srgbClr val="BE0000"/>
                </a:highlight>
                <a:latin typeface="Segoe UI Semibold" panose="020B0702040204020203" pitchFamily="34" charset="0"/>
                <a:cs typeface="Segoe UI Semibold" panose="020B0702040204020203" pitchFamily="34" charset="0"/>
              </a:rPr>
              <a:t>packaging </a:t>
            </a:r>
            <a:endParaRPr lang="de-CH" sz="1200" dirty="0">
              <a:solidFill>
                <a:prstClr val="white"/>
              </a:solidFill>
              <a:highlight>
                <a:srgbClr val="BE0000"/>
              </a:highlight>
              <a:latin typeface="Segoe UI Semibold" panose="020B0702040204020203" pitchFamily="34" charset="0"/>
              <a:cs typeface="Segoe UI Semibold" panose="020B0702040204020203" pitchFamily="34" charset="0"/>
            </a:endParaRPr>
          </a:p>
        </p:txBody>
      </p:sp>
      <p:sp>
        <p:nvSpPr>
          <p:cNvPr id="11" name="Geschweifte Klammer rechts 10">
            <a:extLst>
              <a:ext uri="{FF2B5EF4-FFF2-40B4-BE49-F238E27FC236}">
                <a16:creationId xmlns:a16="http://schemas.microsoft.com/office/drawing/2014/main" id="{EA8839BB-2D30-1452-76E4-DC4529D7343F}"/>
              </a:ext>
            </a:extLst>
          </p:cNvPr>
          <p:cNvSpPr/>
          <p:nvPr/>
        </p:nvSpPr>
        <p:spPr>
          <a:xfrm>
            <a:off x="7209024" y="4183625"/>
            <a:ext cx="216310" cy="803056"/>
          </a:xfrm>
          <a:prstGeom prst="rightBrace">
            <a:avLst>
              <a:gd name="adj1" fmla="val 8333"/>
              <a:gd name="adj2" fmla="val 48776"/>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189"/>
            <a:endParaRPr lang="de-CH">
              <a:solidFill>
                <a:prstClr val="black"/>
              </a:solidFill>
              <a:latin typeface="Calibri" panose="020F0502020204030204"/>
            </a:endParaRPr>
          </a:p>
        </p:txBody>
      </p:sp>
      <p:sp>
        <p:nvSpPr>
          <p:cNvPr id="12" name="Geschweifte Klammer rechts 11">
            <a:extLst>
              <a:ext uri="{FF2B5EF4-FFF2-40B4-BE49-F238E27FC236}">
                <a16:creationId xmlns:a16="http://schemas.microsoft.com/office/drawing/2014/main" id="{A30804D9-8520-480B-AB37-B9924E7468C7}"/>
              </a:ext>
            </a:extLst>
          </p:cNvPr>
          <p:cNvSpPr/>
          <p:nvPr/>
        </p:nvSpPr>
        <p:spPr>
          <a:xfrm>
            <a:off x="7209024" y="1641985"/>
            <a:ext cx="216310" cy="2177845"/>
          </a:xfrm>
          <a:prstGeom prst="rightBrace">
            <a:avLst>
              <a:gd name="adj1" fmla="val 8333"/>
              <a:gd name="adj2" fmla="val 48776"/>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189"/>
            <a:endParaRPr lang="de-CH">
              <a:solidFill>
                <a:prstClr val="black"/>
              </a:solidFill>
              <a:latin typeface="Calibri" panose="020F0502020204030204"/>
            </a:endParaRPr>
          </a:p>
        </p:txBody>
      </p:sp>
    </p:spTree>
    <p:extLst>
      <p:ext uri="{BB962C8B-B14F-4D97-AF65-F5344CB8AC3E}">
        <p14:creationId xmlns:p14="http://schemas.microsoft.com/office/powerpoint/2010/main" val="25941847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5939B1-30C0-E8D1-F74D-67048CCD708B}"/>
              </a:ext>
            </a:extLst>
          </p:cNvPr>
          <p:cNvSpPr>
            <a:spLocks noGrp="1"/>
          </p:cNvSpPr>
          <p:nvPr>
            <p:ph type="ctrTitle"/>
          </p:nvPr>
        </p:nvSpPr>
        <p:spPr>
          <a:xfrm>
            <a:off x="380998" y="348713"/>
            <a:ext cx="7471231" cy="316305"/>
          </a:xfrm>
        </p:spPr>
        <p:txBody>
          <a:bodyPr/>
          <a:lstStyle/>
          <a:p>
            <a:r>
              <a:rPr lang="de-CH"/>
              <a:t>Copenhagen 1992      Article 1: Definitions</a:t>
            </a:r>
            <a:br>
              <a:rPr lang="de-CH"/>
            </a:br>
            <a:br>
              <a:rPr lang="de-CH"/>
            </a:br>
            <a:r>
              <a:rPr lang="en-US" sz="2000">
                <a:solidFill>
                  <a:srgbClr val="002060"/>
                </a:solidFill>
                <a:latin typeface="VectoraLH-Bold"/>
              </a:rPr>
              <a:t>Decision IV/12: Clarification of the definition of controlled substances</a:t>
            </a:r>
            <a:br>
              <a:rPr lang="en-US" sz="2400">
                <a:solidFill>
                  <a:srgbClr val="20588E"/>
                </a:solidFill>
                <a:latin typeface="VectoraLH-Bold"/>
              </a:rPr>
            </a:br>
            <a:endParaRPr lang="de-CH"/>
          </a:p>
        </p:txBody>
      </p:sp>
      <p:sp>
        <p:nvSpPr>
          <p:cNvPr id="3" name="Untertitel 2">
            <a:extLst>
              <a:ext uri="{FF2B5EF4-FFF2-40B4-BE49-F238E27FC236}">
                <a16:creationId xmlns:a16="http://schemas.microsoft.com/office/drawing/2014/main" id="{25CAC15D-632B-4256-7C8D-DB4B2B8E7658}"/>
              </a:ext>
            </a:extLst>
          </p:cNvPr>
          <p:cNvSpPr>
            <a:spLocks noGrp="1"/>
          </p:cNvSpPr>
          <p:nvPr>
            <p:ph type="subTitle" idx="1"/>
          </p:nvPr>
        </p:nvSpPr>
        <p:spPr>
          <a:xfrm>
            <a:off x="345453" y="1374995"/>
            <a:ext cx="8453093" cy="4021658"/>
          </a:xfrm>
        </p:spPr>
        <p:txBody>
          <a:bodyPr>
            <a:noAutofit/>
          </a:bodyPr>
          <a:lstStyle/>
          <a:p>
            <a:pPr marL="82800" indent="0" algn="l">
              <a:lnSpc>
                <a:spcPct val="100000"/>
              </a:lnSpc>
              <a:spcBef>
                <a:spcPts val="0"/>
              </a:spcBef>
              <a:buNone/>
            </a:pPr>
            <a:r>
              <a:rPr lang="en-US" sz="1400" b="0" i="0" u="none" strike="noStrike" baseline="0">
                <a:solidFill>
                  <a:srgbClr val="002060"/>
                </a:solidFill>
                <a:latin typeface="+mn-lt"/>
              </a:rPr>
              <a:t>1. That </a:t>
            </a:r>
            <a:r>
              <a:rPr lang="en-US" sz="1400" b="1" i="0" u="none" strike="noStrike" baseline="0">
                <a:solidFill>
                  <a:schemeClr val="accent1"/>
                </a:solidFill>
                <a:latin typeface="+mn-lt"/>
              </a:rPr>
              <a:t>insignificant quantities of controlled substances </a:t>
            </a:r>
            <a:r>
              <a:rPr lang="en-US" sz="1400" b="0" i="0" u="none" strike="noStrike" baseline="0">
                <a:solidFill>
                  <a:srgbClr val="002060"/>
                </a:solidFill>
                <a:latin typeface="+mn-lt"/>
              </a:rPr>
              <a:t>originating from inadvertent or coincidental production during a manufacturing process, from unreacted feedstock,</a:t>
            </a:r>
            <a:r>
              <a:rPr lang="en-US" sz="1400">
                <a:solidFill>
                  <a:srgbClr val="002060"/>
                </a:solidFill>
                <a:latin typeface="+mn-lt"/>
              </a:rPr>
              <a:t> or from their use as process agents which are present in chemical substances as trace impurities, or that are emitted during product manufacture or handling, shall be</a:t>
            </a:r>
          </a:p>
          <a:p>
            <a:pPr marL="82800" indent="0">
              <a:lnSpc>
                <a:spcPct val="100000"/>
              </a:lnSpc>
              <a:spcBef>
                <a:spcPts val="0"/>
              </a:spcBef>
              <a:buNone/>
            </a:pPr>
            <a:r>
              <a:rPr lang="en-US" sz="1400">
                <a:solidFill>
                  <a:srgbClr val="002060"/>
                </a:solidFill>
                <a:latin typeface="+mn-lt"/>
              </a:rPr>
              <a:t>considered </a:t>
            </a:r>
            <a:r>
              <a:rPr lang="en-US" sz="1400" b="1">
                <a:solidFill>
                  <a:schemeClr val="accent1"/>
                </a:solidFill>
                <a:latin typeface="+mn-lt"/>
              </a:rPr>
              <a:t>not to be covered </a:t>
            </a:r>
            <a:r>
              <a:rPr lang="en-US" sz="1400">
                <a:solidFill>
                  <a:srgbClr val="002060"/>
                </a:solidFill>
                <a:latin typeface="+mn-lt"/>
              </a:rPr>
              <a:t>by the definition of a controlled substance contained in paragraph 4 of Article 1 of the Montreal Protocol;</a:t>
            </a:r>
          </a:p>
          <a:p>
            <a:pPr marL="82800" indent="0">
              <a:lnSpc>
                <a:spcPct val="100000"/>
              </a:lnSpc>
              <a:spcBef>
                <a:spcPts val="0"/>
              </a:spcBef>
              <a:buNone/>
            </a:pPr>
            <a:endParaRPr lang="en-US" sz="1400">
              <a:solidFill>
                <a:srgbClr val="002060"/>
              </a:solidFill>
              <a:latin typeface="+mn-lt"/>
            </a:endParaRPr>
          </a:p>
          <a:p>
            <a:pPr marL="82800" indent="0">
              <a:lnSpc>
                <a:spcPct val="100000"/>
              </a:lnSpc>
              <a:spcBef>
                <a:spcPts val="0"/>
              </a:spcBef>
              <a:buNone/>
            </a:pPr>
            <a:r>
              <a:rPr lang="en-US" sz="1400">
                <a:solidFill>
                  <a:srgbClr val="002060"/>
                </a:solidFill>
                <a:latin typeface="+mn-lt"/>
              </a:rPr>
              <a:t>2. </a:t>
            </a:r>
            <a:r>
              <a:rPr lang="en-US" sz="1400" b="1">
                <a:solidFill>
                  <a:schemeClr val="accent1"/>
                </a:solidFill>
                <a:latin typeface="+mn-lt"/>
              </a:rPr>
              <a:t>To urge parties to take steps to minimize emissions of such substances</a:t>
            </a:r>
            <a:r>
              <a:rPr lang="en-US" sz="1400">
                <a:solidFill>
                  <a:srgbClr val="002060"/>
                </a:solidFill>
                <a:latin typeface="+mn-lt"/>
              </a:rPr>
              <a:t>, including such steps as avoidance of the creation of such emissions, reduction of emissions using </a:t>
            </a:r>
            <a:r>
              <a:rPr lang="de-CH" sz="1400">
                <a:solidFill>
                  <a:srgbClr val="002060"/>
                </a:solidFill>
                <a:latin typeface="+mn-lt"/>
              </a:rPr>
              <a:t>practicable control technologies or process changes, containment or destruction;</a:t>
            </a:r>
          </a:p>
          <a:p>
            <a:pPr marL="82800" indent="0">
              <a:lnSpc>
                <a:spcPct val="100000"/>
              </a:lnSpc>
              <a:spcBef>
                <a:spcPts val="0"/>
              </a:spcBef>
              <a:buNone/>
            </a:pPr>
            <a:endParaRPr lang="de-CH" sz="1400">
              <a:solidFill>
                <a:srgbClr val="002060"/>
              </a:solidFill>
              <a:latin typeface="+mn-lt"/>
            </a:endParaRPr>
          </a:p>
          <a:p>
            <a:pPr marL="82800" indent="0">
              <a:lnSpc>
                <a:spcPct val="100000"/>
              </a:lnSpc>
              <a:spcBef>
                <a:spcPts val="0"/>
              </a:spcBef>
              <a:buNone/>
            </a:pPr>
            <a:r>
              <a:rPr lang="en-US" sz="1400">
                <a:solidFill>
                  <a:srgbClr val="002060"/>
                </a:solidFill>
                <a:latin typeface="+mn-lt"/>
              </a:rPr>
              <a:t>3. </a:t>
            </a:r>
            <a:r>
              <a:rPr lang="en-US" sz="1400" b="1">
                <a:solidFill>
                  <a:srgbClr val="002060"/>
                </a:solidFill>
                <a:latin typeface="+mn-lt"/>
              </a:rPr>
              <a:t>To request TEAP</a:t>
            </a:r>
            <a:r>
              <a:rPr lang="en-US" sz="1400">
                <a:solidFill>
                  <a:srgbClr val="002060"/>
                </a:solidFill>
                <a:latin typeface="+mn-lt"/>
              </a:rPr>
              <a:t>:</a:t>
            </a:r>
          </a:p>
          <a:p>
            <a:pPr marL="82800" indent="0">
              <a:lnSpc>
                <a:spcPct val="100000"/>
              </a:lnSpc>
              <a:spcBef>
                <a:spcPts val="0"/>
              </a:spcBef>
              <a:buNone/>
            </a:pPr>
            <a:r>
              <a:rPr lang="en-US" sz="1400">
                <a:solidFill>
                  <a:srgbClr val="002060"/>
                </a:solidFill>
                <a:latin typeface="+mn-lt"/>
              </a:rPr>
              <a:t>(a) To give an </a:t>
            </a:r>
            <a:r>
              <a:rPr lang="en-US" sz="1400" b="1">
                <a:solidFill>
                  <a:schemeClr val="accent1"/>
                </a:solidFill>
                <a:latin typeface="+mn-lt"/>
              </a:rPr>
              <a:t>estimate of the total emissions </a:t>
            </a:r>
            <a:r>
              <a:rPr lang="en-US" sz="1400">
                <a:solidFill>
                  <a:srgbClr val="002060"/>
                </a:solidFill>
                <a:latin typeface="+mn-lt"/>
              </a:rPr>
              <a:t>resulting from trace impurities, emission during product manufacture and handling losses;</a:t>
            </a:r>
          </a:p>
          <a:p>
            <a:pPr marL="82800" indent="0">
              <a:lnSpc>
                <a:spcPct val="100000"/>
              </a:lnSpc>
              <a:spcBef>
                <a:spcPts val="0"/>
              </a:spcBef>
              <a:buNone/>
            </a:pPr>
            <a:r>
              <a:rPr lang="en-US" sz="1400">
                <a:solidFill>
                  <a:srgbClr val="002060"/>
                </a:solidFill>
                <a:latin typeface="+mn-lt"/>
              </a:rPr>
              <a:t>(b) To </a:t>
            </a:r>
            <a:r>
              <a:rPr lang="en-US" sz="1400" b="1">
                <a:solidFill>
                  <a:schemeClr val="accent1"/>
                </a:solidFill>
                <a:latin typeface="+mn-lt"/>
              </a:rPr>
              <a:t>submit its findings to the OEWG </a:t>
            </a:r>
            <a:r>
              <a:rPr lang="en-US" sz="1400">
                <a:solidFill>
                  <a:srgbClr val="002060"/>
                </a:solidFill>
                <a:latin typeface="+mn-lt"/>
              </a:rPr>
              <a:t>not later than 31 March </a:t>
            </a:r>
            <a:r>
              <a:rPr lang="en-US" sz="1400" b="1">
                <a:solidFill>
                  <a:schemeClr val="accent1"/>
                </a:solidFill>
                <a:latin typeface="+mn-lt"/>
              </a:rPr>
              <a:t>1994</a:t>
            </a:r>
            <a:r>
              <a:rPr lang="en-US" sz="1400">
                <a:solidFill>
                  <a:srgbClr val="002060"/>
                </a:solidFill>
                <a:latin typeface="+mn-lt"/>
              </a:rPr>
              <a:t>.</a:t>
            </a:r>
            <a:endParaRPr lang="de-CH" sz="1400">
              <a:solidFill>
                <a:srgbClr val="002060"/>
              </a:solidFill>
              <a:latin typeface="+mn-lt"/>
            </a:endParaRPr>
          </a:p>
        </p:txBody>
      </p:sp>
    </p:spTree>
    <p:extLst>
      <p:ext uri="{BB962C8B-B14F-4D97-AF65-F5344CB8AC3E}">
        <p14:creationId xmlns:p14="http://schemas.microsoft.com/office/powerpoint/2010/main" val="2112866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DCC2B5-38DD-ED22-AD42-9D44DE9D83B5}"/>
              </a:ext>
            </a:extLst>
          </p:cNvPr>
          <p:cNvSpPr>
            <a:spLocks noGrp="1"/>
          </p:cNvSpPr>
          <p:nvPr>
            <p:ph type="ctrTitle"/>
          </p:nvPr>
        </p:nvSpPr>
        <p:spPr/>
        <p:txBody>
          <a:bodyPr/>
          <a:lstStyle/>
          <a:p>
            <a:r>
              <a:rPr lang="de-CH"/>
              <a:t>Nairobi 1994 </a:t>
            </a:r>
            <a:r>
              <a:rPr lang="de-CH" sz="2000"/>
              <a:t>    </a:t>
            </a:r>
            <a:r>
              <a:rPr lang="en-US" i="0" u="none" strike="noStrike" baseline="0"/>
              <a:t>OEWG, </a:t>
            </a:r>
            <a:r>
              <a:rPr lang="de-CH" i="0" u="none" strike="noStrike" baseline="0"/>
              <a:t>Tenth Meeting, </a:t>
            </a:r>
            <a:br>
              <a:rPr lang="de-CH" sz="2400" b="0" i="0" u="none" strike="noStrike" baseline="0">
                <a:latin typeface="Times New Roman" panose="02020603050405020304" pitchFamily="18" charset="0"/>
              </a:rPr>
            </a:br>
            <a:br>
              <a:rPr lang="de-CH" sz="2400" b="0" i="0" u="none" strike="noStrike" baseline="0">
                <a:latin typeface="Times New Roman" panose="02020603050405020304" pitchFamily="18" charset="0"/>
              </a:rPr>
            </a:br>
            <a:r>
              <a:rPr lang="en-US" sz="1800"/>
              <a:t>Executive Summary of TEAP 1994</a:t>
            </a:r>
            <a:br>
              <a:rPr lang="en-US" sz="1600"/>
            </a:br>
            <a:r>
              <a:rPr lang="de-CH" sz="1600"/>
              <a:t>ES.6 Inadvertent Emissions</a:t>
            </a:r>
          </a:p>
        </p:txBody>
      </p:sp>
      <p:sp>
        <p:nvSpPr>
          <p:cNvPr id="5" name="Textfeld 4">
            <a:extLst>
              <a:ext uri="{FF2B5EF4-FFF2-40B4-BE49-F238E27FC236}">
                <a16:creationId xmlns:a16="http://schemas.microsoft.com/office/drawing/2014/main" id="{2E290BFD-0287-A68A-8CD4-A8EEB0952C1A}"/>
              </a:ext>
            </a:extLst>
          </p:cNvPr>
          <p:cNvSpPr txBox="1"/>
          <p:nvPr/>
        </p:nvSpPr>
        <p:spPr>
          <a:xfrm>
            <a:off x="312191" y="1673990"/>
            <a:ext cx="6360995" cy="2554545"/>
          </a:xfrm>
          <a:prstGeom prst="rect">
            <a:avLst/>
          </a:prstGeom>
          <a:noFill/>
        </p:spPr>
        <p:txBody>
          <a:bodyPr wrap="square">
            <a:spAutoFit/>
          </a:bodyPr>
          <a:lstStyle/>
          <a:p>
            <a:pPr algn="l"/>
            <a:r>
              <a:rPr lang="en-US" sz="1600" i="0" u="none" strike="noStrike" baseline="0">
                <a:cs typeface="Courier New" panose="02070309020205020404" pitchFamily="49" charset="0"/>
              </a:rPr>
              <a:t>A worst case estimate for the current emissions from the inadvertent production and </a:t>
            </a:r>
            <a:r>
              <a:rPr lang="de-CH" sz="1600">
                <a:cs typeface="Courier New" panose="02070309020205020404" pitchFamily="49" charset="0"/>
              </a:rPr>
              <a:t>process emissions of CFCs, CCl</a:t>
            </a:r>
            <a:r>
              <a:rPr lang="de-CH" sz="1600" baseline="-25000">
                <a:cs typeface="Courier New" panose="02070309020205020404" pitchFamily="49" charset="0"/>
              </a:rPr>
              <a:t>4</a:t>
            </a:r>
            <a:r>
              <a:rPr lang="de-CH" sz="1600">
                <a:cs typeface="Courier New" panose="02070309020205020404" pitchFamily="49" charset="0"/>
              </a:rPr>
              <a:t>, 1,1,1-trichloroethane, HCFCs and CH</a:t>
            </a:r>
            <a:r>
              <a:rPr lang="de-CH" sz="1600" baseline="-25000">
                <a:cs typeface="Courier New" panose="02070309020205020404" pitchFamily="49" charset="0"/>
              </a:rPr>
              <a:t>3</a:t>
            </a:r>
            <a:r>
              <a:rPr lang="de-CH" sz="1600">
                <a:cs typeface="Courier New" panose="02070309020205020404" pitchFamily="49" charset="0"/>
              </a:rPr>
              <a:t>Br </a:t>
            </a:r>
            <a:r>
              <a:rPr lang="de-CH" sz="1600" i="0" u="none" strike="noStrike" baseline="0">
                <a:cs typeface="Courier New" panose="02070309020205020404" pitchFamily="49" charset="0"/>
              </a:rPr>
              <a:t>is approximately </a:t>
            </a:r>
          </a:p>
          <a:p>
            <a:pPr algn="l"/>
            <a:r>
              <a:rPr lang="de-CH" sz="1600" b="1" i="0" u="none" strike="noStrike" baseline="0">
                <a:solidFill>
                  <a:schemeClr val="accent1"/>
                </a:solidFill>
                <a:cs typeface="Courier New" panose="02070309020205020404" pitchFamily="49" charset="0"/>
              </a:rPr>
              <a:t>7,200 </a:t>
            </a:r>
            <a:r>
              <a:rPr lang="en-US" sz="1600" b="1" i="0" u="none" strike="noStrike" baseline="0">
                <a:solidFill>
                  <a:schemeClr val="accent1"/>
                </a:solidFill>
                <a:cs typeface="Courier New" panose="02070309020205020404" pitchFamily="49" charset="0"/>
              </a:rPr>
              <a:t>ODP-tonnes in 1994. </a:t>
            </a:r>
          </a:p>
          <a:p>
            <a:pPr algn="l"/>
            <a:endParaRPr lang="en-US" sz="1600" b="1" i="0" u="none" strike="noStrike" baseline="0">
              <a:solidFill>
                <a:schemeClr val="accent1"/>
              </a:solidFill>
              <a:cs typeface="Courier New" panose="02070309020205020404" pitchFamily="49" charset="0"/>
            </a:endParaRPr>
          </a:p>
          <a:p>
            <a:pPr algn="l"/>
            <a:r>
              <a:rPr lang="en-US" sz="1600" i="0" u="none" strike="noStrike" baseline="0">
                <a:cs typeface="Courier New" panose="02070309020205020404" pitchFamily="49" charset="0"/>
              </a:rPr>
              <a:t>It is estimated that this will reduce to a worst case emission of </a:t>
            </a:r>
          </a:p>
          <a:p>
            <a:pPr algn="l"/>
            <a:r>
              <a:rPr lang="en-US" sz="1600" b="1" i="0" u="none" strike="noStrike" baseline="0">
                <a:solidFill>
                  <a:schemeClr val="accent1"/>
                </a:solidFill>
                <a:cs typeface="Courier New" panose="02070309020205020404" pitchFamily="49" charset="0"/>
              </a:rPr>
              <a:t>5,800 ODPtonnes in the year 2000</a:t>
            </a:r>
            <a:r>
              <a:rPr lang="en-US" sz="1600" b="0" i="0" u="none" strike="noStrike" baseline="0">
                <a:cs typeface="Courier New" panose="02070309020205020404" pitchFamily="49" charset="0"/>
              </a:rPr>
              <a:t>. …</a:t>
            </a:r>
          </a:p>
          <a:p>
            <a:pPr algn="l"/>
            <a:endParaRPr lang="en-US" sz="1600" b="0" i="0" u="none" strike="noStrike" baseline="0">
              <a:cs typeface="Courier New" panose="02070309020205020404" pitchFamily="49" charset="0"/>
            </a:endParaRPr>
          </a:p>
          <a:p>
            <a:pPr algn="l"/>
            <a:r>
              <a:rPr lang="en-US" sz="1600" b="0" i="0" u="none" strike="noStrike" baseline="0">
                <a:cs typeface="Courier New" panose="02070309020205020404" pitchFamily="49" charset="0"/>
              </a:rPr>
              <a:t>…</a:t>
            </a:r>
            <a:r>
              <a:rPr lang="de-CH" sz="1600" b="0" i="0" u="none" strike="noStrike" baseline="0"/>
              <a:t>Those figures </a:t>
            </a:r>
            <a:r>
              <a:rPr lang="en-US" sz="1600" b="0" i="0" u="none" strike="noStrike" baseline="0"/>
              <a:t>were broken down by source of emission in chapter 9 of the Panel's report.</a:t>
            </a:r>
            <a:endParaRPr lang="en-US" sz="1600"/>
          </a:p>
        </p:txBody>
      </p:sp>
    </p:spTree>
    <p:extLst>
      <p:ext uri="{BB962C8B-B14F-4D97-AF65-F5344CB8AC3E}">
        <p14:creationId xmlns:p14="http://schemas.microsoft.com/office/powerpoint/2010/main" val="14865932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5">
                                            <p:txEl>
                                              <p:pRg st="6" end="6"/>
                                            </p:txEl>
                                          </p:spTgt>
                                        </p:tgtEl>
                                        <p:attrNameLst>
                                          <p:attrName>style.color</p:attrName>
                                        </p:attrNameLst>
                                      </p:cBhvr>
                                      <p:to>
                                        <a:schemeClr val="accent1"/>
                                      </p:to>
                                    </p:animClr>
                                    <p:animClr clrSpc="rgb" dir="cw">
                                      <p:cBhvr>
                                        <p:cTn id="7" dur="500" fill="hold"/>
                                        <p:tgtEl>
                                          <p:spTgt spid="5">
                                            <p:txEl>
                                              <p:pRg st="6" end="6"/>
                                            </p:txEl>
                                          </p:spTgt>
                                        </p:tgtEl>
                                        <p:attrNameLst>
                                          <p:attrName>fillcolor</p:attrName>
                                        </p:attrNameLst>
                                      </p:cBhvr>
                                      <p:to>
                                        <a:schemeClr val="accent1"/>
                                      </p:to>
                                    </p:animClr>
                                    <p:set>
                                      <p:cBhvr>
                                        <p:cTn id="8" dur="500" fill="hold"/>
                                        <p:tgtEl>
                                          <p:spTgt spid="5">
                                            <p:txEl>
                                              <p:pRg st="6" end="6"/>
                                            </p:txEl>
                                          </p:spTgt>
                                        </p:tgtEl>
                                        <p:attrNameLst>
                                          <p:attrName>fill.type</p:attrName>
                                        </p:attrNameLst>
                                      </p:cBhvr>
                                      <p:to>
                                        <p:strVal val="solid"/>
                                      </p:to>
                                    </p:set>
                                    <p:set>
                                      <p:cBhvr>
                                        <p:cTn id="9" dur="500" fill="hold"/>
                                        <p:tgtEl>
                                          <p:spTgt spid="5">
                                            <p:txEl>
                                              <p:pRg st="6" end="6"/>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501F67-9D82-8665-4250-55BD463FC0B7}"/>
              </a:ext>
            </a:extLst>
          </p:cNvPr>
          <p:cNvSpPr>
            <a:spLocks noGrp="1"/>
          </p:cNvSpPr>
          <p:nvPr>
            <p:ph type="ctrTitle"/>
          </p:nvPr>
        </p:nvSpPr>
        <p:spPr/>
        <p:txBody>
          <a:bodyPr/>
          <a:lstStyle/>
          <a:p>
            <a:r>
              <a:rPr lang="en-US" sz="2400">
                <a:latin typeface="Times New Roman" panose="02020603050405020304" pitchFamily="18" charset="0"/>
                <a:cs typeface="Times New Roman" panose="02020603050405020304" pitchFamily="18" charset="0"/>
              </a:rPr>
              <a:t>TEAP Report 1994 </a:t>
            </a:r>
            <a:r>
              <a:rPr lang="de-CH" sz="2400">
                <a:latin typeface="Times New Roman" panose="02020603050405020304" pitchFamily="18" charset="0"/>
                <a:cs typeface="Times New Roman" panose="02020603050405020304" pitchFamily="18" charset="0"/>
              </a:rPr>
              <a:t>Chapter 9</a:t>
            </a:r>
            <a:br>
              <a:rPr lang="en-US" sz="2400">
                <a:latin typeface="Times New Roman" panose="02020603050405020304" pitchFamily="18" charset="0"/>
                <a:cs typeface="Times New Roman" panose="02020603050405020304" pitchFamily="18" charset="0"/>
              </a:rPr>
            </a:br>
            <a:endParaRPr lang="de-CH"/>
          </a:p>
        </p:txBody>
      </p:sp>
      <p:pic>
        <p:nvPicPr>
          <p:cNvPr id="5" name="Grafik 4">
            <a:extLst>
              <a:ext uri="{FF2B5EF4-FFF2-40B4-BE49-F238E27FC236}">
                <a16:creationId xmlns:a16="http://schemas.microsoft.com/office/drawing/2014/main" id="{3947D180-CC6D-6D76-A485-42774250DB24}"/>
              </a:ext>
            </a:extLst>
          </p:cNvPr>
          <p:cNvPicPr>
            <a:picLocks noChangeAspect="1"/>
          </p:cNvPicPr>
          <p:nvPr/>
        </p:nvPicPr>
        <p:blipFill>
          <a:blip r:embed="rId3"/>
          <a:stretch>
            <a:fillRect/>
          </a:stretch>
        </p:blipFill>
        <p:spPr>
          <a:xfrm>
            <a:off x="1693315" y="1145410"/>
            <a:ext cx="4311312" cy="1865820"/>
          </a:xfrm>
          <a:prstGeom prst="rect">
            <a:avLst/>
          </a:prstGeom>
        </p:spPr>
      </p:pic>
      <p:pic>
        <p:nvPicPr>
          <p:cNvPr id="7" name="Grafik 6">
            <a:extLst>
              <a:ext uri="{FF2B5EF4-FFF2-40B4-BE49-F238E27FC236}">
                <a16:creationId xmlns:a16="http://schemas.microsoft.com/office/drawing/2014/main" id="{A13BD340-494B-E561-EFCF-CC0713A36102}"/>
              </a:ext>
            </a:extLst>
          </p:cNvPr>
          <p:cNvPicPr>
            <a:picLocks noChangeAspect="1"/>
          </p:cNvPicPr>
          <p:nvPr/>
        </p:nvPicPr>
        <p:blipFill>
          <a:blip r:embed="rId4"/>
          <a:srcRect l="3637" t="5643" r="10455"/>
          <a:stretch>
            <a:fillRect/>
          </a:stretch>
        </p:blipFill>
        <p:spPr>
          <a:xfrm>
            <a:off x="1613611" y="3324320"/>
            <a:ext cx="4572000" cy="1222123"/>
          </a:xfrm>
          <a:prstGeom prst="rect">
            <a:avLst/>
          </a:prstGeom>
        </p:spPr>
      </p:pic>
      <p:pic>
        <p:nvPicPr>
          <p:cNvPr id="9" name="Grafik 8">
            <a:extLst>
              <a:ext uri="{FF2B5EF4-FFF2-40B4-BE49-F238E27FC236}">
                <a16:creationId xmlns:a16="http://schemas.microsoft.com/office/drawing/2014/main" id="{E555C03D-0707-0743-84EB-D023F3197CCC}"/>
              </a:ext>
            </a:extLst>
          </p:cNvPr>
          <p:cNvPicPr>
            <a:picLocks noChangeAspect="1"/>
          </p:cNvPicPr>
          <p:nvPr/>
        </p:nvPicPr>
        <p:blipFill>
          <a:blip r:embed="rId5"/>
          <a:stretch>
            <a:fillRect/>
          </a:stretch>
        </p:blipFill>
        <p:spPr>
          <a:xfrm>
            <a:off x="91355" y="1291772"/>
            <a:ext cx="1513473" cy="2093510"/>
          </a:xfrm>
          <a:prstGeom prst="rect">
            <a:avLst/>
          </a:prstGeom>
        </p:spPr>
      </p:pic>
      <p:sp>
        <p:nvSpPr>
          <p:cNvPr id="10" name="Textfeld 9">
            <a:extLst>
              <a:ext uri="{FF2B5EF4-FFF2-40B4-BE49-F238E27FC236}">
                <a16:creationId xmlns:a16="http://schemas.microsoft.com/office/drawing/2014/main" id="{6990E527-CAD0-D9AB-5DF8-79BE5E7CA9E4}"/>
              </a:ext>
            </a:extLst>
          </p:cNvPr>
          <p:cNvSpPr txBox="1"/>
          <p:nvPr/>
        </p:nvSpPr>
        <p:spPr>
          <a:xfrm>
            <a:off x="1776412" y="838926"/>
            <a:ext cx="914400" cy="914400"/>
          </a:xfrm>
          <a:prstGeom prst="rect">
            <a:avLst/>
          </a:prstGeom>
        </p:spPr>
        <p:txBody>
          <a:bodyPr vert="horz" wrap="none" lIns="0" tIns="0" rIns="0" bIns="0" rtlCol="0">
            <a:normAutofit/>
          </a:bodyPr>
          <a:lstStyle/>
          <a:p>
            <a:r>
              <a:rPr lang="de-CH" b="1">
                <a:latin typeface="Times New Roman" panose="02020603050405020304" pitchFamily="18" charset="0"/>
                <a:cs typeface="Times New Roman" panose="02020603050405020304" pitchFamily="18" charset="0"/>
              </a:rPr>
              <a:t>CCl</a:t>
            </a:r>
            <a:r>
              <a:rPr lang="de-CH" b="1" baseline="-25000">
                <a:latin typeface="Times New Roman" panose="02020603050405020304" pitchFamily="18" charset="0"/>
                <a:cs typeface="Times New Roman" panose="02020603050405020304" pitchFamily="18" charset="0"/>
              </a:rPr>
              <a:t>4</a:t>
            </a:r>
            <a:r>
              <a:rPr lang="de-CH" b="1">
                <a:latin typeface="Times New Roman" panose="02020603050405020304" pitchFamily="18" charset="0"/>
                <a:cs typeface="Times New Roman" panose="02020603050405020304" pitchFamily="18" charset="0"/>
              </a:rPr>
              <a:t> (CTC)</a:t>
            </a:r>
            <a:endParaRPr lang="de-CH" b="1" dirty="0">
              <a:latin typeface="Times New Roman" panose="02020603050405020304" pitchFamily="18" charset="0"/>
              <a:cs typeface="Times New Roman" panose="02020603050405020304" pitchFamily="18" charset="0"/>
            </a:endParaRPr>
          </a:p>
        </p:txBody>
      </p:sp>
      <p:sp>
        <p:nvSpPr>
          <p:cNvPr id="12" name="Textfeld 11">
            <a:extLst>
              <a:ext uri="{FF2B5EF4-FFF2-40B4-BE49-F238E27FC236}">
                <a16:creationId xmlns:a16="http://schemas.microsoft.com/office/drawing/2014/main" id="{6A6A902F-E07B-2AD6-1B7D-F6C315F686C4}"/>
              </a:ext>
            </a:extLst>
          </p:cNvPr>
          <p:cNvSpPr txBox="1"/>
          <p:nvPr/>
        </p:nvSpPr>
        <p:spPr>
          <a:xfrm>
            <a:off x="1613611" y="3033001"/>
            <a:ext cx="4572000" cy="369332"/>
          </a:xfrm>
          <a:prstGeom prst="rect">
            <a:avLst/>
          </a:prstGeom>
          <a:noFill/>
        </p:spPr>
        <p:txBody>
          <a:bodyPr wrap="square">
            <a:spAutoFit/>
          </a:bodyPr>
          <a:lstStyle/>
          <a:p>
            <a:r>
              <a:rPr lang="de-CH" b="1">
                <a:latin typeface="Times New Roman" panose="02020603050405020304" pitchFamily="18" charset="0"/>
                <a:cs typeface="Times New Roman" panose="02020603050405020304" pitchFamily="18" charset="0"/>
              </a:rPr>
              <a:t>CFCs</a:t>
            </a:r>
            <a:endParaRPr lang="de-CH" b="1" dirty="0">
              <a:latin typeface="Times New Roman" panose="02020603050405020304" pitchFamily="18" charset="0"/>
              <a:cs typeface="Times New Roman" panose="02020603050405020304" pitchFamily="18" charset="0"/>
            </a:endParaRPr>
          </a:p>
        </p:txBody>
      </p:sp>
      <p:cxnSp>
        <p:nvCxnSpPr>
          <p:cNvPr id="15" name="Gerader Verbinder 14">
            <a:extLst>
              <a:ext uri="{FF2B5EF4-FFF2-40B4-BE49-F238E27FC236}">
                <a16:creationId xmlns:a16="http://schemas.microsoft.com/office/drawing/2014/main" id="{3648F482-E072-13DE-D0C5-280DFED7319C}"/>
              </a:ext>
            </a:extLst>
          </p:cNvPr>
          <p:cNvCxnSpPr/>
          <p:nvPr/>
        </p:nvCxnSpPr>
        <p:spPr>
          <a:xfrm>
            <a:off x="5709785" y="1661402"/>
            <a:ext cx="23222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10CF8858-15AD-5A3B-F63D-454C78F74924}"/>
              </a:ext>
            </a:extLst>
          </p:cNvPr>
          <p:cNvCxnSpPr>
            <a:cxnSpLocks/>
          </p:cNvCxnSpPr>
          <p:nvPr/>
        </p:nvCxnSpPr>
        <p:spPr>
          <a:xfrm>
            <a:off x="1778832" y="1775097"/>
            <a:ext cx="47171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D031D7C7-A347-CA0E-4FF6-DD295B121924}"/>
              </a:ext>
            </a:extLst>
          </p:cNvPr>
          <p:cNvCxnSpPr>
            <a:cxnSpLocks/>
          </p:cNvCxnSpPr>
          <p:nvPr/>
        </p:nvCxnSpPr>
        <p:spPr>
          <a:xfrm>
            <a:off x="3305251" y="2000068"/>
            <a:ext cx="76925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6A7AF653-FA91-E4DB-E021-14484C017822}"/>
              </a:ext>
            </a:extLst>
          </p:cNvPr>
          <p:cNvCxnSpPr>
            <a:cxnSpLocks/>
          </p:cNvCxnSpPr>
          <p:nvPr/>
        </p:nvCxnSpPr>
        <p:spPr>
          <a:xfrm>
            <a:off x="4325363" y="3636377"/>
            <a:ext cx="8587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8F8A1453-CF42-B3A5-8338-3BC578509E48}"/>
              </a:ext>
            </a:extLst>
          </p:cNvPr>
          <p:cNvCxnSpPr>
            <a:cxnSpLocks/>
            <a:endCxn id="5" idx="2"/>
          </p:cNvCxnSpPr>
          <p:nvPr/>
        </p:nvCxnSpPr>
        <p:spPr>
          <a:xfrm>
            <a:off x="2323602" y="3011230"/>
            <a:ext cx="152536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A14A2254-2676-8D9D-48A2-A20748AF8CB7}"/>
              </a:ext>
            </a:extLst>
          </p:cNvPr>
          <p:cNvCxnSpPr>
            <a:cxnSpLocks/>
          </p:cNvCxnSpPr>
          <p:nvPr/>
        </p:nvCxnSpPr>
        <p:spPr>
          <a:xfrm>
            <a:off x="4995682" y="4349512"/>
            <a:ext cx="94290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Textfeld 32">
            <a:extLst>
              <a:ext uri="{FF2B5EF4-FFF2-40B4-BE49-F238E27FC236}">
                <a16:creationId xmlns:a16="http://schemas.microsoft.com/office/drawing/2014/main" id="{2D1C09B1-642F-AFC0-FCB1-615F6B3BE1A4}"/>
              </a:ext>
            </a:extLst>
          </p:cNvPr>
          <p:cNvSpPr txBox="1"/>
          <p:nvPr/>
        </p:nvSpPr>
        <p:spPr>
          <a:xfrm>
            <a:off x="6410960" y="2184400"/>
            <a:ext cx="2550159" cy="1828800"/>
          </a:xfrm>
          <a:prstGeom prst="rect">
            <a:avLst/>
          </a:prstGeom>
        </p:spPr>
        <p:txBody>
          <a:bodyPr vert="horz" wrap="none" lIns="0" tIns="0" rIns="0" bIns="0" rtlCol="0">
            <a:normAutofit fontScale="25000" lnSpcReduction="20000"/>
          </a:bodyPr>
          <a:lstStyle/>
          <a:p>
            <a:r>
              <a:rPr lang="de-CH" sz="6400">
                <a:latin typeface="Times New Roman" panose="02020603050405020304" pitchFamily="18" charset="0"/>
                <a:cs typeface="Times New Roman" panose="02020603050405020304" pitchFamily="18" charset="0"/>
              </a:rPr>
              <a:t>TEAP report</a:t>
            </a:r>
          </a:p>
          <a:p>
            <a:r>
              <a:rPr lang="de-CH" sz="6400">
                <a:latin typeface="Times New Roman" panose="02020603050405020304" pitchFamily="18" charset="0"/>
                <a:cs typeface="Times New Roman" panose="02020603050405020304" pitchFamily="18" charset="0"/>
              </a:rPr>
              <a:t>Emissions Production/Use</a:t>
            </a:r>
          </a:p>
          <a:p>
            <a:r>
              <a:rPr lang="de-CH" sz="6400">
                <a:latin typeface="Times New Roman" panose="02020603050405020304" pitchFamily="18" charset="0"/>
                <a:cs typeface="Times New Roman" panose="02020603050405020304" pitchFamily="18" charset="0"/>
              </a:rPr>
              <a:t>1992:		2000:</a:t>
            </a:r>
          </a:p>
          <a:p>
            <a:r>
              <a:rPr lang="de-CH" sz="6400">
                <a:latin typeface="Times New Roman" panose="02020603050405020304" pitchFamily="18" charset="0"/>
                <a:cs typeface="Times New Roman" panose="02020603050405020304" pitchFamily="18" charset="0"/>
              </a:rPr>
              <a:t>4'872 ktODP	2'543 ktODP</a:t>
            </a:r>
          </a:p>
          <a:p>
            <a:endParaRPr lang="de-CH" sz="6400">
              <a:latin typeface="Times New Roman" panose="02020603050405020304" pitchFamily="18" charset="0"/>
              <a:cs typeface="Times New Roman" panose="02020603050405020304" pitchFamily="18" charset="0"/>
            </a:endParaRPr>
          </a:p>
          <a:p>
            <a:r>
              <a:rPr lang="de-CH" sz="6400">
                <a:latin typeface="Times New Roman" panose="02020603050405020304" pitchFamily="18" charset="0"/>
                <a:cs typeface="Times New Roman" panose="02020603050405020304" pitchFamily="18" charset="0"/>
              </a:rPr>
              <a:t>OEWG</a:t>
            </a:r>
          </a:p>
          <a:p>
            <a:r>
              <a:rPr lang="de-CH" sz="6400">
                <a:latin typeface="Times New Roman" panose="02020603050405020304" pitchFamily="18" charset="0"/>
                <a:cs typeface="Times New Roman" panose="02020603050405020304" pitchFamily="18" charset="0"/>
              </a:rPr>
              <a:t>1994: 		2000:</a:t>
            </a:r>
          </a:p>
          <a:p>
            <a:r>
              <a:rPr lang="de-CH" sz="6400">
                <a:latin typeface="Times New Roman" panose="02020603050405020304" pitchFamily="18" charset="0"/>
                <a:cs typeface="Times New Roman" panose="02020603050405020304" pitchFamily="18" charset="0"/>
              </a:rPr>
              <a:t>7'200 ktODP	5'800 ktODP</a:t>
            </a:r>
          </a:p>
          <a:p>
            <a:endParaRPr lang="de-CH" sz="6400">
              <a:latin typeface="Times New Roman" panose="02020603050405020304" pitchFamily="18" charset="0"/>
              <a:cs typeface="Times New Roman" panose="02020603050405020304" pitchFamily="18" charset="0"/>
            </a:endParaRPr>
          </a:p>
          <a:p>
            <a:endParaRPr lang="de-CH" dirty="0"/>
          </a:p>
        </p:txBody>
      </p:sp>
      <p:cxnSp>
        <p:nvCxnSpPr>
          <p:cNvPr id="34" name="Gerader Verbinder 33">
            <a:extLst>
              <a:ext uri="{FF2B5EF4-FFF2-40B4-BE49-F238E27FC236}">
                <a16:creationId xmlns:a16="http://schemas.microsoft.com/office/drawing/2014/main" id="{F00A449B-BF2B-3F68-BE70-7FEFF60757BF}"/>
              </a:ext>
            </a:extLst>
          </p:cNvPr>
          <p:cNvCxnSpPr>
            <a:cxnSpLocks/>
          </p:cNvCxnSpPr>
          <p:nvPr/>
        </p:nvCxnSpPr>
        <p:spPr>
          <a:xfrm>
            <a:off x="1693315" y="4461272"/>
            <a:ext cx="5572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Pfeil: nach unten 2">
            <a:extLst>
              <a:ext uri="{FF2B5EF4-FFF2-40B4-BE49-F238E27FC236}">
                <a16:creationId xmlns:a16="http://schemas.microsoft.com/office/drawing/2014/main" id="{3DC82338-80B8-C8A8-8CE4-1935AE9ACEEF}"/>
              </a:ext>
            </a:extLst>
          </p:cNvPr>
          <p:cNvSpPr/>
          <p:nvPr/>
        </p:nvSpPr>
        <p:spPr>
          <a:xfrm>
            <a:off x="7530389" y="2967202"/>
            <a:ext cx="239486" cy="304800"/>
          </a:xfrm>
          <a:prstGeom prst="downArrow">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339188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33"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30C730-E4EF-C4E9-B15D-36C59955ED2E}"/>
              </a:ext>
            </a:extLst>
          </p:cNvPr>
          <p:cNvSpPr>
            <a:spLocks noGrp="1"/>
          </p:cNvSpPr>
          <p:nvPr>
            <p:ph type="ctrTitle"/>
          </p:nvPr>
        </p:nvSpPr>
        <p:spPr>
          <a:xfrm>
            <a:off x="585410" y="334198"/>
            <a:ext cx="7375676" cy="316305"/>
          </a:xfrm>
        </p:spPr>
        <p:txBody>
          <a:bodyPr/>
          <a:lstStyle/>
          <a:p>
            <a:r>
              <a:rPr lang="de-CH" sz="2000"/>
              <a:t>Feedstock emissions with a 0.5% (0.1% CCl</a:t>
            </a:r>
            <a:r>
              <a:rPr lang="de-CH" sz="2000" baseline="-25000"/>
              <a:t>4</a:t>
            </a:r>
            <a:r>
              <a:rPr lang="de-CH" sz="2000"/>
              <a:t>)emission ratio</a:t>
            </a:r>
          </a:p>
        </p:txBody>
      </p:sp>
      <p:pic>
        <p:nvPicPr>
          <p:cNvPr id="5" name="Grafik 4">
            <a:extLst>
              <a:ext uri="{FF2B5EF4-FFF2-40B4-BE49-F238E27FC236}">
                <a16:creationId xmlns:a16="http://schemas.microsoft.com/office/drawing/2014/main" id="{0822BCFA-9E0B-4AFB-FB60-4332C818A61C}"/>
              </a:ext>
            </a:extLst>
          </p:cNvPr>
          <p:cNvPicPr>
            <a:picLocks noChangeAspect="1"/>
          </p:cNvPicPr>
          <p:nvPr/>
        </p:nvPicPr>
        <p:blipFill>
          <a:blip r:embed="rId3"/>
          <a:stretch>
            <a:fillRect/>
          </a:stretch>
        </p:blipFill>
        <p:spPr>
          <a:xfrm>
            <a:off x="576000" y="720000"/>
            <a:ext cx="6788040" cy="4392000"/>
          </a:xfrm>
          <a:prstGeom prst="rect">
            <a:avLst/>
          </a:prstGeom>
        </p:spPr>
      </p:pic>
      <p:sp>
        <p:nvSpPr>
          <p:cNvPr id="6" name="Textfeld 5">
            <a:extLst>
              <a:ext uri="{FF2B5EF4-FFF2-40B4-BE49-F238E27FC236}">
                <a16:creationId xmlns:a16="http://schemas.microsoft.com/office/drawing/2014/main" id="{89C760B0-D9BF-ECFB-51FE-354C2D456E98}"/>
              </a:ext>
            </a:extLst>
          </p:cNvPr>
          <p:cNvSpPr txBox="1"/>
          <p:nvPr/>
        </p:nvSpPr>
        <p:spPr>
          <a:xfrm rot="16200000">
            <a:off x="372140" y="2068034"/>
            <a:ext cx="914400" cy="316305"/>
          </a:xfrm>
          <a:prstGeom prst="rect">
            <a:avLst/>
          </a:prstGeom>
          <a:solidFill>
            <a:schemeClr val="bg1"/>
          </a:solidFill>
        </p:spPr>
        <p:txBody>
          <a:bodyPr vert="horz" wrap="none" lIns="0" tIns="0" rIns="0" bIns="0" rtlCol="0">
            <a:normAutofit/>
          </a:bodyPr>
          <a:lstStyle/>
          <a:p>
            <a:r>
              <a:rPr lang="de-CH" sz="1600"/>
              <a:t>ODP-kt yr</a:t>
            </a:r>
            <a:r>
              <a:rPr lang="de-CH" sz="1600" baseline="30000"/>
              <a:t>-1</a:t>
            </a:r>
            <a:endParaRPr lang="de-CH" sz="1600" baseline="30000" dirty="0"/>
          </a:p>
        </p:txBody>
      </p:sp>
    </p:spTree>
    <p:extLst>
      <p:ext uri="{BB962C8B-B14F-4D97-AF65-F5344CB8AC3E}">
        <p14:creationId xmlns:p14="http://schemas.microsoft.com/office/powerpoint/2010/main" val="23897430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403ED-A41F-9201-1206-D95DFBB7198A}"/>
            </a:ext>
          </a:extLst>
        </p:cNvPr>
        <p:cNvGrpSpPr/>
        <p:nvPr/>
      </p:nvGrpSpPr>
      <p:grpSpPr>
        <a:xfrm>
          <a:off x="0" y="0"/>
          <a:ext cx="0" cy="0"/>
          <a:chOff x="0" y="0"/>
          <a:chExt cx="0" cy="0"/>
        </a:xfrm>
      </p:grpSpPr>
      <p:sp>
        <p:nvSpPr>
          <p:cNvPr id="6" name="Titel 1">
            <a:extLst>
              <a:ext uri="{FF2B5EF4-FFF2-40B4-BE49-F238E27FC236}">
                <a16:creationId xmlns:a16="http://schemas.microsoft.com/office/drawing/2014/main" id="{067A4C7D-66D7-9E4F-387F-3C54529D6922}"/>
              </a:ext>
            </a:extLst>
          </p:cNvPr>
          <p:cNvSpPr txBox="1">
            <a:spLocks/>
          </p:cNvSpPr>
          <p:nvPr/>
        </p:nvSpPr>
        <p:spPr>
          <a:xfrm>
            <a:off x="585410" y="334198"/>
            <a:ext cx="6958390" cy="316305"/>
          </a:xfrm>
          <a:prstGeom prst="rect">
            <a:avLst/>
          </a:prstGeom>
        </p:spPr>
        <p:txBody>
          <a:bodyPr vert="horz" lIns="0" tIns="0" rIns="0" bIns="0" rtlCol="0" anchor="t" anchorCtr="0">
            <a:noAutofit/>
          </a:bodyPr>
          <a:lstStyle>
            <a:lvl1pPr algn="l" defTabSz="685800" rtl="0" eaLnBrk="1" latinLnBrk="0" hangingPunct="1">
              <a:lnSpc>
                <a:spcPct val="90000"/>
              </a:lnSpc>
              <a:spcBef>
                <a:spcPct val="0"/>
              </a:spcBef>
              <a:buNone/>
              <a:defRPr sz="2300" b="1" kern="1200">
                <a:solidFill>
                  <a:srgbClr val="BE0000"/>
                </a:solidFill>
                <a:latin typeface="Segoe UI" panose="020B0502040204020203" pitchFamily="34" charset="0"/>
                <a:ea typeface="+mj-ea"/>
                <a:cs typeface="Segoe UI" panose="020B0502040204020203" pitchFamily="34" charset="0"/>
              </a:defRPr>
            </a:lvl1pPr>
          </a:lstStyle>
          <a:p>
            <a:r>
              <a:rPr lang="en-US" sz="2000"/>
              <a:t>Feedstock emissions with a 0.5% (0.1% CCl</a:t>
            </a:r>
            <a:r>
              <a:rPr lang="en-US" sz="2000" baseline="-25000"/>
              <a:t>4</a:t>
            </a:r>
            <a:r>
              <a:rPr lang="en-US" sz="2000"/>
              <a:t>)emission </a:t>
            </a:r>
            <a:r>
              <a:rPr lang="en-US"/>
              <a:t>ratio</a:t>
            </a:r>
            <a:endParaRPr lang="de-CH"/>
          </a:p>
        </p:txBody>
      </p:sp>
      <p:pic>
        <p:nvPicPr>
          <p:cNvPr id="8" name="Grafik 7">
            <a:extLst>
              <a:ext uri="{FF2B5EF4-FFF2-40B4-BE49-F238E27FC236}">
                <a16:creationId xmlns:a16="http://schemas.microsoft.com/office/drawing/2014/main" id="{DFEFA1BB-FC8E-0468-8E53-7D00933468BA}"/>
              </a:ext>
            </a:extLst>
          </p:cNvPr>
          <p:cNvPicPr>
            <a:picLocks noChangeAspect="1"/>
          </p:cNvPicPr>
          <p:nvPr/>
        </p:nvPicPr>
        <p:blipFill>
          <a:blip r:embed="rId3"/>
          <a:stretch>
            <a:fillRect/>
          </a:stretch>
        </p:blipFill>
        <p:spPr>
          <a:xfrm>
            <a:off x="576000" y="720000"/>
            <a:ext cx="6788042" cy="4392000"/>
          </a:xfrm>
          <a:prstGeom prst="rect">
            <a:avLst/>
          </a:prstGeom>
        </p:spPr>
      </p:pic>
      <p:sp>
        <p:nvSpPr>
          <p:cNvPr id="9" name="Textfeld 8">
            <a:extLst>
              <a:ext uri="{FF2B5EF4-FFF2-40B4-BE49-F238E27FC236}">
                <a16:creationId xmlns:a16="http://schemas.microsoft.com/office/drawing/2014/main" id="{8C90A3EE-B36E-B84B-22CF-90635F298027}"/>
              </a:ext>
            </a:extLst>
          </p:cNvPr>
          <p:cNvSpPr txBox="1"/>
          <p:nvPr/>
        </p:nvSpPr>
        <p:spPr>
          <a:xfrm rot="16200000">
            <a:off x="372140" y="2068034"/>
            <a:ext cx="914400" cy="316305"/>
          </a:xfrm>
          <a:prstGeom prst="rect">
            <a:avLst/>
          </a:prstGeom>
          <a:solidFill>
            <a:schemeClr val="bg1"/>
          </a:solidFill>
        </p:spPr>
        <p:txBody>
          <a:bodyPr vert="horz" wrap="none" lIns="0" tIns="0" rIns="0" bIns="0" rtlCol="0">
            <a:normAutofit/>
          </a:bodyPr>
          <a:lstStyle/>
          <a:p>
            <a:r>
              <a:rPr lang="de-CH" sz="1600"/>
              <a:t>ODP-kt yr</a:t>
            </a:r>
            <a:r>
              <a:rPr lang="de-CH" sz="1600" baseline="30000"/>
              <a:t>-1</a:t>
            </a:r>
            <a:endParaRPr lang="de-CH" sz="1600" baseline="30000" dirty="0"/>
          </a:p>
        </p:txBody>
      </p:sp>
    </p:spTree>
    <p:extLst>
      <p:ext uri="{BB962C8B-B14F-4D97-AF65-F5344CB8AC3E}">
        <p14:creationId xmlns:p14="http://schemas.microsoft.com/office/powerpoint/2010/main" val="14200658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1_Hell">
  <a:themeElements>
    <a:clrScheme name="Empa">
      <a:dk1>
        <a:sysClr val="windowText" lastClr="000000"/>
      </a:dk1>
      <a:lt1>
        <a:sysClr val="window" lastClr="FFFFFF"/>
      </a:lt1>
      <a:dk2>
        <a:srgbClr val="44546A"/>
      </a:dk2>
      <a:lt2>
        <a:srgbClr val="E7E6E6"/>
      </a:lt2>
      <a:accent1>
        <a:srgbClr val="BE0000"/>
      </a:accent1>
      <a:accent2>
        <a:srgbClr val="03324C"/>
      </a:accent2>
      <a:accent3>
        <a:srgbClr val="47645A"/>
      </a:accent3>
      <a:accent4>
        <a:srgbClr val="525686"/>
      </a:accent4>
      <a:accent5>
        <a:srgbClr val="5088B2"/>
      </a:accent5>
      <a:accent6>
        <a:srgbClr val="95959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0" rIns="0" bIns="0" rtlCol="0">
        <a:normAutofit/>
      </a:bodyPr>
      <a:lstStyle>
        <a:defPPr>
          <a:defRPr dirty="0" smtClean="0"/>
        </a:defPPr>
      </a:lstStyle>
    </a:txDef>
  </a:objectDefaults>
  <a:extraClrSchemeLst/>
  <a:extLst>
    <a:ext uri="{05A4C25C-085E-4340-85A3-A5531E510DB2}">
      <thm15:themeFamily xmlns:thm15="http://schemas.microsoft.com/office/thememl/2012/main" name="Empa Master.pptx" id="{92AE8764-F1DE-4121-B84F-D1301FE5D5A8}" vid="{0CD6DB41-F7F4-44E3-9FC7-ECFC6878853E}"/>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57d89df2-dd68-41c1-9b64-81f74f077112}" enabled="0" method="" siteId="{57d89df2-dd68-41c1-9b64-81f74f077112}" removed="1"/>
</clbl:labelList>
</file>

<file path=docProps/app.xml><?xml version="1.0" encoding="utf-8"?>
<Properties xmlns="http://schemas.openxmlformats.org/officeDocument/2006/extended-properties" xmlns:vt="http://schemas.openxmlformats.org/officeDocument/2006/docPropsVTypes">
  <Template>blank</Template>
  <TotalTime>0</TotalTime>
  <Words>1476</Words>
  <Application>Microsoft Office PowerPoint</Application>
  <PresentationFormat>Bildschirmpräsentation (16:9)</PresentationFormat>
  <Paragraphs>163</Paragraphs>
  <Slides>22</Slides>
  <Notes>21</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22</vt:i4>
      </vt:variant>
    </vt:vector>
  </HeadingPairs>
  <TitlesOfParts>
    <vt:vector size="31" baseType="lpstr">
      <vt:lpstr>Arial</vt:lpstr>
      <vt:lpstr>Calibri</vt:lpstr>
      <vt:lpstr>Courier New</vt:lpstr>
      <vt:lpstr>Segoe UI</vt:lpstr>
      <vt:lpstr>Segoe UI Semibold</vt:lpstr>
      <vt:lpstr>Times New Roman</vt:lpstr>
      <vt:lpstr>VectoraLH-Bold</vt:lpstr>
      <vt:lpstr>Wingdings</vt:lpstr>
      <vt:lpstr>1_Hell</vt:lpstr>
      <vt:lpstr>Industrial Emissions of Ozone-Depleting Substances are Delaying the Recovery of the Stratospheric Ozone Layer</vt:lpstr>
      <vt:lpstr>Production of ODS feedstocks in kt per year</vt:lpstr>
      <vt:lpstr>Production of ODS feedstocks in ODP-kt per year</vt:lpstr>
      <vt:lpstr>Usage of ODSs as feedstocks: A plethora of applications</vt:lpstr>
      <vt:lpstr>Copenhagen 1992      Article 1: Definitions  Decision IV/12: Clarification of the definition of controlled substances </vt:lpstr>
      <vt:lpstr>Nairobi 1994     OEWG, Tenth Meeting,   Executive Summary of TEAP 1994 ES.6 Inadvertent Emissions</vt:lpstr>
      <vt:lpstr>TEAP Report 1994 Chapter 9 </vt:lpstr>
      <vt:lpstr>Feedstock emissions with a 0.5% (0.1% CCl4)emission ratio</vt:lpstr>
      <vt:lpstr>PowerPoint-Präsentation</vt:lpstr>
      <vt:lpstr>CCl4 : on-going elevated emissions raise concerns </vt:lpstr>
      <vt:lpstr>CCl4: Mystery Emissions</vt:lpstr>
      <vt:lpstr>On-going emissions of other ozone-depleting substances</vt:lpstr>
      <vt:lpstr>On-going emissions of other ozone-depleting substances</vt:lpstr>
      <vt:lpstr>Feedstock emissions with TEAP-revised loss ratios assuming identical ratios in the past</vt:lpstr>
      <vt:lpstr>Feedstock emissions with TEAP-revised loss ratios assuming identical ratios in the past</vt:lpstr>
      <vt:lpstr>Impact of Elevated Feedstock Emissions on Future Stratospheric Ozone</vt:lpstr>
      <vt:lpstr>Projections of emissions until 2050</vt:lpstr>
      <vt:lpstr>Delay of Mid-Latitude Ozone Layer Recovery by 7 (6 – 11) years</vt:lpstr>
      <vt:lpstr>Summary</vt:lpstr>
      <vt:lpstr>Usage of ODSs as feedstocks</vt:lpstr>
      <vt:lpstr>CCl4 projections: business-as-usual (BAU) and low emissions case</vt:lpstr>
      <vt:lpstr>HCFC-142b projections: business-as-usual (BAU) and low emissions case</vt:lpstr>
    </vt:vector>
  </TitlesOfParts>
  <Company>Empa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Emissions of ozone-depleting substances from industrial production</dc:title>
  <dc:creator>Reimann, Stefan</dc:creator>
  <cp:lastModifiedBy>Reimann, Stefan</cp:lastModifiedBy>
  <cp:revision>100</cp:revision>
  <dcterms:created xsi:type="dcterms:W3CDTF">2023-12-15T13:30:11Z</dcterms:created>
  <dcterms:modified xsi:type="dcterms:W3CDTF">2026-07-12T16:41:08Z</dcterms:modified>
</cp:coreProperties>
</file>