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customXml/itemProps1.xml" ContentType="application/vnd.openxmlformats-officedocument.customXmlProperties+xml"/>
  <Default Extension="emf" ContentType="image/x-emf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28C90E-618B-40F3-B8A9-661207AEB767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EEF54-190E-455B-9DB7-1418193B9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560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2CA7D-2340-421D-A195-019104C03506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088F-90FC-4C6D-81E6-13CFF25485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229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B100B-B5B1-4B7B-8D18-DED989309008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088F-90FC-4C6D-81E6-13CFF25485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745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9586D-0FED-4B9F-A905-39FE50504546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088F-90FC-4C6D-81E6-13CFF25485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32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D6C32-9649-464C-9300-8DB7D89D1F26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088F-90FC-4C6D-81E6-13CFF25485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01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539E5-65DE-4664-A839-5E014E94E8E3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088F-90FC-4C6D-81E6-13CFF25485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2720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5A424-78D8-4750-9143-7703A8535585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088F-90FC-4C6D-81E6-13CFF25485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790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8EF1A-2224-4A05-9967-BF12FCA4446A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088F-90FC-4C6D-81E6-13CFF25485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936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C1C60-1391-426A-944C-C4DF429B4078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088F-90FC-4C6D-81E6-13CFF25485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369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918C4-A87D-425E-B33E-B7BE414D1719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088F-90FC-4C6D-81E6-13CFF25485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972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8DF74-9D52-4DBF-A6F2-3264BD53B0E9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088F-90FC-4C6D-81E6-13CFF25485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24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78F74-3A2B-468B-B05B-389022008DE8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088F-90FC-4C6D-81E6-13CFF25485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1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56559-BF86-4D35-BC96-B9B99F91DD88}" type="datetime1">
              <a:rPr lang="en-US" smtClean="0"/>
              <a:t>11/18/2014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E088F-90FC-4C6D-81E6-13CFF254859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949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143" y="1371600"/>
            <a:ext cx="13268135" cy="359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45720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Trust Fund for the Vienna Convention</a:t>
            </a:r>
            <a:endParaRPr lang="en-US" sz="20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088F-90FC-4C6D-81E6-13CFF254859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66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1139371"/>
            <a:ext cx="14595463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45720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Trust Fund for the Vienna Convention</a:t>
            </a: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088F-90FC-4C6D-81E6-13CFF254859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898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761" y="1143001"/>
            <a:ext cx="9053824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45720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Trust Fund for the Vienna Convention</a:t>
            </a: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088F-90FC-4C6D-81E6-13CFF254859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727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14" y="1574801"/>
            <a:ext cx="8943679" cy="353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45720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Trust Fund for the Vienna Convention</a:t>
            </a: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088F-90FC-4C6D-81E6-13CFF254859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381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8880317" cy="420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45720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Trust Fund for the Vienna Convention</a:t>
            </a: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E088F-90FC-4C6D-81E6-13CFF254859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672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3D8FAE5CB7984886B92ED989E71FF9" ma:contentTypeVersion="" ma:contentTypeDescription="Create a new document." ma:contentTypeScope="" ma:versionID="993647b6782d5e73520fcd88b5233b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2384c6cc0088fcedbaf6edaf557def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12E094D-1133-4E7E-9A2A-24FC1A08887E}"/>
</file>

<file path=customXml/itemProps2.xml><?xml version="1.0" encoding="utf-8"?>
<ds:datastoreItem xmlns:ds="http://schemas.openxmlformats.org/officeDocument/2006/customXml" ds:itemID="{78408566-4A1E-4580-92F4-B369B15538A0}"/>
</file>

<file path=customXml/itemProps3.xml><?xml version="1.0" encoding="utf-8"?>
<ds:datastoreItem xmlns:ds="http://schemas.openxmlformats.org/officeDocument/2006/customXml" ds:itemID="{71701A26-C29D-4C19-91CB-5C1030EE5C44}"/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35</Words>
  <Application>Microsoft Office PowerPoint</Application>
  <PresentationFormat>On-screen Show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Kathleen Creavalle</dc:creator>
  <cp:lastModifiedBy>Kathleen Creavalle</cp:lastModifiedBy>
  <cp:revision>2</cp:revision>
  <dcterms:created xsi:type="dcterms:W3CDTF">2014-11-18T19:58:27Z</dcterms:created>
  <dcterms:modified xsi:type="dcterms:W3CDTF">2014-11-18T20:14:34Z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0x010100AF3D8FAE5CB7984886B92ED989E71FF9</vt:lpwstr>
  </property>
</Properties>
</file>